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4"/>
    <p:sldMasterId id="2147483814" r:id="rId5"/>
  </p:sldMasterIdLst>
  <p:notesMasterIdLst>
    <p:notesMasterId r:id="rId56"/>
  </p:notesMasterIdLst>
  <p:handoutMasterIdLst>
    <p:handoutMasterId r:id="rId57"/>
  </p:handoutMasterIdLst>
  <p:sldIdLst>
    <p:sldId id="1053" r:id="rId6"/>
    <p:sldId id="1222" r:id="rId7"/>
    <p:sldId id="1333" r:id="rId8"/>
    <p:sldId id="1324" r:id="rId9"/>
    <p:sldId id="1325" r:id="rId10"/>
    <p:sldId id="1197" r:id="rId11"/>
    <p:sldId id="1244" r:id="rId12"/>
    <p:sldId id="1326" r:id="rId13"/>
    <p:sldId id="1315" r:id="rId14"/>
    <p:sldId id="1328" r:id="rId15"/>
    <p:sldId id="1242" r:id="rId16"/>
    <p:sldId id="1330" r:id="rId17"/>
    <p:sldId id="1302" r:id="rId18"/>
    <p:sldId id="1251" r:id="rId19"/>
    <p:sldId id="1331" r:id="rId20"/>
    <p:sldId id="1332" r:id="rId21"/>
    <p:sldId id="1141" r:id="rId22"/>
    <p:sldId id="1255" r:id="rId23"/>
    <p:sldId id="1254" r:id="rId24"/>
    <p:sldId id="1245" r:id="rId25"/>
    <p:sldId id="1223" r:id="rId26"/>
    <p:sldId id="1329" r:id="rId27"/>
    <p:sldId id="1304" r:id="rId28"/>
    <p:sldId id="1323" r:id="rId29"/>
    <p:sldId id="1250" r:id="rId30"/>
    <p:sldId id="1150" r:id="rId31"/>
    <p:sldId id="1327" r:id="rId32"/>
    <p:sldId id="1267" r:id="rId33"/>
    <p:sldId id="1225" r:id="rId34"/>
    <p:sldId id="1282" r:id="rId35"/>
    <p:sldId id="1227" r:id="rId36"/>
    <p:sldId id="1084" r:id="rId37"/>
    <p:sldId id="1226" r:id="rId38"/>
    <p:sldId id="1305" r:id="rId39"/>
    <p:sldId id="1309" r:id="rId40"/>
    <p:sldId id="1263" r:id="rId41"/>
    <p:sldId id="1264" r:id="rId42"/>
    <p:sldId id="1265" r:id="rId43"/>
    <p:sldId id="1306" r:id="rId44"/>
    <p:sldId id="1196" r:id="rId45"/>
    <p:sldId id="1286" r:id="rId46"/>
    <p:sldId id="1310" r:id="rId47"/>
    <p:sldId id="1230" r:id="rId48"/>
    <p:sldId id="1311" r:id="rId49"/>
    <p:sldId id="1235" r:id="rId50"/>
    <p:sldId id="1236" r:id="rId51"/>
    <p:sldId id="1237" r:id="rId52"/>
    <p:sldId id="1313" r:id="rId53"/>
    <p:sldId id="1314" r:id="rId54"/>
    <p:sldId id="1312" r:id="rId55"/>
  </p:sldIdLst>
  <p:sldSz cx="18286413" cy="10287000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imes New Roman" pitchFamily="32" charset="0"/>
        <a:ea typeface="+mn-ea"/>
        <a:cs typeface="+mn-cs"/>
      </a:defRPr>
    </a:lvl1pPr>
    <a:lvl2pPr marL="816376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imes New Roman" pitchFamily="32" charset="0"/>
        <a:ea typeface="+mn-ea"/>
        <a:cs typeface="+mn-cs"/>
      </a:defRPr>
    </a:lvl2pPr>
    <a:lvl3pPr marL="1632753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imes New Roman" pitchFamily="32" charset="0"/>
        <a:ea typeface="+mn-ea"/>
        <a:cs typeface="+mn-cs"/>
      </a:defRPr>
    </a:lvl3pPr>
    <a:lvl4pPr marL="2449129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imes New Roman" pitchFamily="32" charset="0"/>
        <a:ea typeface="+mn-ea"/>
        <a:cs typeface="+mn-cs"/>
      </a:defRPr>
    </a:lvl4pPr>
    <a:lvl5pPr marL="3265505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imes New Roman" pitchFamily="32" charset="0"/>
        <a:ea typeface="+mn-ea"/>
        <a:cs typeface="+mn-cs"/>
      </a:defRPr>
    </a:lvl5pPr>
    <a:lvl6pPr marL="4081882" algn="l" defTabSz="1632753" rtl="0" eaLnBrk="1" latinLnBrk="0" hangingPunct="1">
      <a:defRPr sz="4300" kern="1200">
        <a:solidFill>
          <a:schemeClr val="tx1"/>
        </a:solidFill>
        <a:latin typeface="Times New Roman" pitchFamily="32" charset="0"/>
        <a:ea typeface="+mn-ea"/>
        <a:cs typeface="+mn-cs"/>
      </a:defRPr>
    </a:lvl6pPr>
    <a:lvl7pPr marL="4898258" algn="l" defTabSz="1632753" rtl="0" eaLnBrk="1" latinLnBrk="0" hangingPunct="1">
      <a:defRPr sz="4300" kern="1200">
        <a:solidFill>
          <a:schemeClr val="tx1"/>
        </a:solidFill>
        <a:latin typeface="Times New Roman" pitchFamily="32" charset="0"/>
        <a:ea typeface="+mn-ea"/>
        <a:cs typeface="+mn-cs"/>
      </a:defRPr>
    </a:lvl7pPr>
    <a:lvl8pPr marL="5714634" algn="l" defTabSz="1632753" rtl="0" eaLnBrk="1" latinLnBrk="0" hangingPunct="1">
      <a:defRPr sz="4300" kern="1200">
        <a:solidFill>
          <a:schemeClr val="tx1"/>
        </a:solidFill>
        <a:latin typeface="Times New Roman" pitchFamily="32" charset="0"/>
        <a:ea typeface="+mn-ea"/>
        <a:cs typeface="+mn-cs"/>
      </a:defRPr>
    </a:lvl8pPr>
    <a:lvl9pPr marL="6531011" algn="l" defTabSz="1632753" rtl="0" eaLnBrk="1" latinLnBrk="0" hangingPunct="1">
      <a:defRPr sz="4300" kern="1200">
        <a:solidFill>
          <a:schemeClr val="tx1"/>
        </a:solidFill>
        <a:latin typeface="Times New Roman" pitchFamily="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A79"/>
    <a:srgbClr val="FFFFFF"/>
    <a:srgbClr val="E6DCC0"/>
    <a:srgbClr val="80A3AE"/>
    <a:srgbClr val="6696AB"/>
    <a:srgbClr val="6493A5"/>
    <a:srgbClr val="003A79"/>
    <a:srgbClr val="003366"/>
    <a:srgbClr val="B3616F"/>
    <a:srgbClr val="3C6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1" autoAdjust="0"/>
    <p:restoredTop sz="86404" autoAdjust="0"/>
  </p:normalViewPr>
  <p:slideViewPr>
    <p:cSldViewPr>
      <p:cViewPr varScale="1">
        <p:scale>
          <a:sx n="59" d="100"/>
          <a:sy n="59" d="100"/>
        </p:scale>
        <p:origin x="426" y="72"/>
      </p:cViewPr>
      <p:guideLst/>
    </p:cSldViewPr>
  </p:slideViewPr>
  <p:outlineViewPr>
    <p:cViewPr>
      <p:scale>
        <a:sx n="33" d="100"/>
        <a:sy n="33" d="100"/>
      </p:scale>
      <p:origin x="264" y="135246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2940" y="6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1.xml"/><Relationship Id="rId2" Type="http://schemas.openxmlformats.org/officeDocument/2006/relationships/slide" Target="slides/slide27.xml"/><Relationship Id="rId1" Type="http://schemas.openxmlformats.org/officeDocument/2006/relationships/slide" Target="slides/slide26.xml"/><Relationship Id="rId4" Type="http://schemas.openxmlformats.org/officeDocument/2006/relationships/slide" Target="slides/slide4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83D72-0C57-4804-9D55-BB6243ACEB91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48AE8444-674A-423B-BF92-FC69D7641D40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pt-BR" dirty="0"/>
        </a:p>
      </dgm:t>
    </dgm:pt>
    <dgm:pt modelId="{65E2CBCA-F007-4487-A652-2D69782FDAF1}" type="parTrans" cxnId="{B6658658-3802-49BD-BE2F-650513C6B1AE}">
      <dgm:prSet/>
      <dgm:spPr/>
      <dgm:t>
        <a:bodyPr/>
        <a:lstStyle/>
        <a:p>
          <a:endParaRPr lang="pt-BR"/>
        </a:p>
      </dgm:t>
    </dgm:pt>
    <dgm:pt modelId="{57071479-1487-49EA-8C25-DC222A3A3E48}" type="sibTrans" cxnId="{B6658658-3802-49BD-BE2F-650513C6B1AE}">
      <dgm:prSet/>
      <dgm:spPr/>
      <dgm:t>
        <a:bodyPr/>
        <a:lstStyle/>
        <a:p>
          <a:endParaRPr lang="pt-BR"/>
        </a:p>
      </dgm:t>
    </dgm:pt>
    <dgm:pt modelId="{04420A5A-5A07-4C47-B6DB-473906752997}" type="pres">
      <dgm:prSet presAssocID="{7FE83D72-0C57-4804-9D55-BB6243ACEB91}" presName="Name0" presStyleCnt="0">
        <dgm:presLayoutVars>
          <dgm:dir/>
          <dgm:animLvl val="lvl"/>
          <dgm:resizeHandles val="exact"/>
        </dgm:presLayoutVars>
      </dgm:prSet>
      <dgm:spPr/>
    </dgm:pt>
    <dgm:pt modelId="{B8F7F4EE-31E5-4C17-902B-933F59A5E873}" type="pres">
      <dgm:prSet presAssocID="{48AE8444-674A-423B-BF92-FC69D7641D40}" presName="Name8" presStyleCnt="0"/>
      <dgm:spPr/>
    </dgm:pt>
    <dgm:pt modelId="{EE9A7FAF-83EF-4239-ADD1-5E5180E3A67D}" type="pres">
      <dgm:prSet presAssocID="{48AE8444-674A-423B-BF92-FC69D7641D40}" presName="level" presStyleLbl="node1" presStyleIdx="0" presStyleCnt="1" custLinFactX="-38384" custLinFactNeighborX="-100000" custLinFactNeighborY="46970">
        <dgm:presLayoutVars>
          <dgm:chMax val="1"/>
          <dgm:bulletEnabled val="1"/>
        </dgm:presLayoutVars>
      </dgm:prSet>
      <dgm:spPr/>
    </dgm:pt>
    <dgm:pt modelId="{D45FF686-77EB-4366-BD79-7F3706C684ED}" type="pres">
      <dgm:prSet presAssocID="{48AE8444-674A-423B-BF92-FC69D7641D4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CCAFD39-5FCA-443C-A025-48F4F69BC13B}" type="presOf" srcId="{48AE8444-674A-423B-BF92-FC69D7641D40}" destId="{D45FF686-77EB-4366-BD79-7F3706C684ED}" srcOrd="1" destOrd="0" presId="urn:microsoft.com/office/officeart/2005/8/layout/pyramid3"/>
    <dgm:cxn modelId="{4D056F3A-2493-4F00-A22F-DB0685F73731}" type="presOf" srcId="{48AE8444-674A-423B-BF92-FC69D7641D40}" destId="{EE9A7FAF-83EF-4239-ADD1-5E5180E3A67D}" srcOrd="0" destOrd="0" presId="urn:microsoft.com/office/officeart/2005/8/layout/pyramid3"/>
    <dgm:cxn modelId="{B6658658-3802-49BD-BE2F-650513C6B1AE}" srcId="{7FE83D72-0C57-4804-9D55-BB6243ACEB91}" destId="{48AE8444-674A-423B-BF92-FC69D7641D40}" srcOrd="0" destOrd="0" parTransId="{65E2CBCA-F007-4487-A652-2D69782FDAF1}" sibTransId="{57071479-1487-49EA-8C25-DC222A3A3E48}"/>
    <dgm:cxn modelId="{BD41B5BC-8767-4099-8B6E-4D520DE00706}" type="presOf" srcId="{7FE83D72-0C57-4804-9D55-BB6243ACEB91}" destId="{04420A5A-5A07-4C47-B6DB-473906752997}" srcOrd="0" destOrd="0" presId="urn:microsoft.com/office/officeart/2005/8/layout/pyramid3"/>
    <dgm:cxn modelId="{34DE10EF-A2F3-401A-B07C-49D68A7B43A5}" type="presParOf" srcId="{04420A5A-5A07-4C47-B6DB-473906752997}" destId="{B8F7F4EE-31E5-4C17-902B-933F59A5E873}" srcOrd="0" destOrd="0" presId="urn:microsoft.com/office/officeart/2005/8/layout/pyramid3"/>
    <dgm:cxn modelId="{71F9DCBE-EBA6-4DDF-9318-4BE119B381C4}" type="presParOf" srcId="{B8F7F4EE-31E5-4C17-902B-933F59A5E873}" destId="{EE9A7FAF-83EF-4239-ADD1-5E5180E3A67D}" srcOrd="0" destOrd="0" presId="urn:microsoft.com/office/officeart/2005/8/layout/pyramid3"/>
    <dgm:cxn modelId="{B85EA9A5-DB53-4ACE-B215-CFB45434C893}" type="presParOf" srcId="{B8F7F4EE-31E5-4C17-902B-933F59A5E873}" destId="{D45FF686-77EB-4366-BD79-7F3706C684E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0A0280-1627-4381-AB5B-A3BC68A9C0A9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70A97C88-808A-4004-9D6E-63F1670C12B9}">
      <dgm:prSet phldrT="[Texto]"/>
      <dgm:spPr>
        <a:solidFill>
          <a:srgbClr val="0070C0"/>
        </a:solidFill>
      </dgm:spPr>
      <dgm:t>
        <a:bodyPr/>
        <a:lstStyle/>
        <a:p>
          <a:endParaRPr lang="pt-BR" dirty="0"/>
        </a:p>
      </dgm:t>
    </dgm:pt>
    <dgm:pt modelId="{AC34C890-E481-42F1-B8A7-7C31B7C515FE}" type="parTrans" cxnId="{E92C07F5-5BAD-4D01-B4E6-9F570CCE22C1}">
      <dgm:prSet/>
      <dgm:spPr/>
      <dgm:t>
        <a:bodyPr/>
        <a:lstStyle/>
        <a:p>
          <a:endParaRPr lang="pt-BR"/>
        </a:p>
      </dgm:t>
    </dgm:pt>
    <dgm:pt modelId="{18031B91-E9AB-4182-BF21-4B75AA9F6D35}" type="sibTrans" cxnId="{E92C07F5-5BAD-4D01-B4E6-9F570CCE22C1}">
      <dgm:prSet/>
      <dgm:spPr/>
      <dgm:t>
        <a:bodyPr/>
        <a:lstStyle/>
        <a:p>
          <a:endParaRPr lang="pt-BR"/>
        </a:p>
      </dgm:t>
    </dgm:pt>
    <dgm:pt modelId="{D94C16C4-FCCB-444C-BC83-3944381EFF87}" type="pres">
      <dgm:prSet presAssocID="{F90A0280-1627-4381-AB5B-A3BC68A9C0A9}" presName="Name0" presStyleCnt="0">
        <dgm:presLayoutVars>
          <dgm:dir/>
          <dgm:animLvl val="lvl"/>
          <dgm:resizeHandles val="exact"/>
        </dgm:presLayoutVars>
      </dgm:prSet>
      <dgm:spPr/>
    </dgm:pt>
    <dgm:pt modelId="{40E5F2C9-8E2F-4697-A3FB-AE3942BE9C88}" type="pres">
      <dgm:prSet presAssocID="{70A97C88-808A-4004-9D6E-63F1670C12B9}" presName="Name8" presStyleCnt="0"/>
      <dgm:spPr/>
    </dgm:pt>
    <dgm:pt modelId="{9383B5C5-4309-4478-9D31-52C38A4CD880}" type="pres">
      <dgm:prSet presAssocID="{70A97C88-808A-4004-9D6E-63F1670C12B9}" presName="level" presStyleLbl="node1" presStyleIdx="0" presStyleCnt="1" custLinFactNeighborX="-1010">
        <dgm:presLayoutVars>
          <dgm:chMax val="1"/>
          <dgm:bulletEnabled val="1"/>
        </dgm:presLayoutVars>
      </dgm:prSet>
      <dgm:spPr/>
    </dgm:pt>
    <dgm:pt modelId="{571BDCC3-60A9-464C-BCE7-7745E35FACAB}" type="pres">
      <dgm:prSet presAssocID="{70A97C88-808A-4004-9D6E-63F1670C12B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8C5E86A-BF9A-4EF1-B352-7D1437785A53}" type="presOf" srcId="{70A97C88-808A-4004-9D6E-63F1670C12B9}" destId="{571BDCC3-60A9-464C-BCE7-7745E35FACAB}" srcOrd="1" destOrd="0" presId="urn:microsoft.com/office/officeart/2005/8/layout/pyramid1"/>
    <dgm:cxn modelId="{91DE7092-FDCB-487D-948B-56618A27DEA8}" type="presOf" srcId="{F90A0280-1627-4381-AB5B-A3BC68A9C0A9}" destId="{D94C16C4-FCCB-444C-BC83-3944381EFF87}" srcOrd="0" destOrd="0" presId="urn:microsoft.com/office/officeart/2005/8/layout/pyramid1"/>
    <dgm:cxn modelId="{31A2BFE0-264A-4013-8A07-8BE2C2DF1E89}" type="presOf" srcId="{70A97C88-808A-4004-9D6E-63F1670C12B9}" destId="{9383B5C5-4309-4478-9D31-52C38A4CD880}" srcOrd="0" destOrd="0" presId="urn:microsoft.com/office/officeart/2005/8/layout/pyramid1"/>
    <dgm:cxn modelId="{E92C07F5-5BAD-4D01-B4E6-9F570CCE22C1}" srcId="{F90A0280-1627-4381-AB5B-A3BC68A9C0A9}" destId="{70A97C88-808A-4004-9D6E-63F1670C12B9}" srcOrd="0" destOrd="0" parTransId="{AC34C890-E481-42F1-B8A7-7C31B7C515FE}" sibTransId="{18031B91-E9AB-4182-BF21-4B75AA9F6D35}"/>
    <dgm:cxn modelId="{33014A1E-F351-4222-86FC-3D6C26814038}" type="presParOf" srcId="{D94C16C4-FCCB-444C-BC83-3944381EFF87}" destId="{40E5F2C9-8E2F-4697-A3FB-AE3942BE9C88}" srcOrd="0" destOrd="0" presId="urn:microsoft.com/office/officeart/2005/8/layout/pyramid1"/>
    <dgm:cxn modelId="{5BB8AEAD-5AE8-4E2E-BA03-20AF466BCDA9}" type="presParOf" srcId="{40E5F2C9-8E2F-4697-A3FB-AE3942BE9C88}" destId="{9383B5C5-4309-4478-9D31-52C38A4CD880}" srcOrd="0" destOrd="0" presId="urn:microsoft.com/office/officeart/2005/8/layout/pyramid1"/>
    <dgm:cxn modelId="{B3E251ED-3E19-497C-A2E4-5728452EDB82}" type="presParOf" srcId="{40E5F2C9-8E2F-4697-A3FB-AE3942BE9C88}" destId="{571BDCC3-60A9-464C-BCE7-7745E35FACA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830652-919E-40A3-8520-177A93B6578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9083E19C-8B83-45C3-8780-14E4DBE539D9}">
      <dgm:prSet/>
      <dgm:spPr>
        <a:solidFill>
          <a:srgbClr val="002060"/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Projeto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 XYZ</a:t>
          </a:r>
        </a:p>
      </dgm:t>
    </dgm:pt>
    <dgm:pt modelId="{0E62DCA7-A33C-4F23-AE59-F40A8C2C1058}" type="parTrans" cxnId="{58C8BD2C-152B-44A2-8C84-1FE7C26D6E40}">
      <dgm:prSet/>
      <dgm:spPr/>
      <dgm:t>
        <a:bodyPr/>
        <a:lstStyle/>
        <a:p>
          <a:endParaRPr lang="pt-BR"/>
        </a:p>
      </dgm:t>
    </dgm:pt>
    <dgm:pt modelId="{55E8FBCD-F7F6-431D-8D3F-7B050D85EF7F}" type="sibTrans" cxnId="{58C8BD2C-152B-44A2-8C84-1FE7C26D6E40}">
      <dgm:prSet/>
      <dgm:spPr/>
      <dgm:t>
        <a:bodyPr/>
        <a:lstStyle/>
        <a:p>
          <a:endParaRPr lang="pt-BR"/>
        </a:p>
      </dgm:t>
    </dgm:pt>
    <dgm:pt modelId="{12CF48A4-6E60-41A0-B39F-8609C58F0486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AAA</a:t>
          </a:r>
        </a:p>
      </dgm:t>
    </dgm:pt>
    <dgm:pt modelId="{54E007DA-1249-41A2-B6EA-D08731AD50DF}" type="parTrans" cxnId="{F2A8AF30-95A3-4AD1-A764-192680F86472}">
      <dgm:prSet/>
      <dgm:spPr/>
      <dgm:t>
        <a:bodyPr/>
        <a:lstStyle/>
        <a:p>
          <a:endParaRPr lang="pt-BR"/>
        </a:p>
      </dgm:t>
    </dgm:pt>
    <dgm:pt modelId="{17EEC1C9-D67D-46FA-86F8-3BD1F7CF5F2B}" type="sibTrans" cxnId="{F2A8AF30-95A3-4AD1-A764-192680F86472}">
      <dgm:prSet/>
      <dgm:spPr/>
      <dgm:t>
        <a:bodyPr/>
        <a:lstStyle/>
        <a:p>
          <a:endParaRPr lang="pt-BR"/>
        </a:p>
      </dgm:t>
    </dgm:pt>
    <dgm:pt modelId="{D49EFE90-15E1-41DE-A066-CB11279D9EEE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AAB</a:t>
          </a:r>
        </a:p>
      </dgm:t>
    </dgm:pt>
    <dgm:pt modelId="{DD397DD1-3935-49A8-B918-A359DE6E57CD}" type="parTrans" cxnId="{0EB411BD-7C91-4C59-B076-0B37834BB807}">
      <dgm:prSet/>
      <dgm:spPr/>
      <dgm:t>
        <a:bodyPr/>
        <a:lstStyle/>
        <a:p>
          <a:endParaRPr lang="pt-BR"/>
        </a:p>
      </dgm:t>
    </dgm:pt>
    <dgm:pt modelId="{6F6D3869-C457-4EF8-AAA1-EAD06A6743E4}" type="sibTrans" cxnId="{0EB411BD-7C91-4C59-B076-0B37834BB807}">
      <dgm:prSet/>
      <dgm:spPr/>
      <dgm:t>
        <a:bodyPr/>
        <a:lstStyle/>
        <a:p>
          <a:endParaRPr lang="pt-BR"/>
        </a:p>
      </dgm:t>
    </dgm:pt>
    <dgm:pt modelId="{0756AE36-1D0B-425B-B88A-587FE364A9A9}">
      <dgm:prSet/>
      <dgm:spPr>
        <a:solidFill>
          <a:srgbClr val="0070C0"/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</a:t>
          </a:r>
        </a:p>
      </dgm:t>
    </dgm:pt>
    <dgm:pt modelId="{D00B5381-B867-4999-B6F4-9B91DCD420B4}" type="parTrans" cxnId="{ABBC388D-E266-4375-99DA-9F99288D3C1A}">
      <dgm:prSet/>
      <dgm:spPr/>
      <dgm:t>
        <a:bodyPr/>
        <a:lstStyle/>
        <a:p>
          <a:endParaRPr lang="pt-BR"/>
        </a:p>
      </dgm:t>
    </dgm:pt>
    <dgm:pt modelId="{B52BCBC9-0E60-46F5-BDB0-503E67369D87}" type="sibTrans" cxnId="{ABBC388D-E266-4375-99DA-9F99288D3C1A}">
      <dgm:prSet/>
      <dgm:spPr/>
      <dgm:t>
        <a:bodyPr/>
        <a:lstStyle/>
        <a:p>
          <a:endParaRPr lang="pt-BR"/>
        </a:p>
      </dgm:t>
    </dgm:pt>
    <dgm:pt modelId="{F5A3B275-32D7-4F01-9A21-DC2A555E9F36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BAA</a:t>
          </a:r>
        </a:p>
      </dgm:t>
    </dgm:pt>
    <dgm:pt modelId="{8F235E8B-5750-48B3-8A1E-A32DCEE43F09}" type="parTrans" cxnId="{7846DAC2-9AB5-470D-B231-41C7530E7CD7}">
      <dgm:prSet/>
      <dgm:spPr/>
      <dgm:t>
        <a:bodyPr/>
        <a:lstStyle/>
        <a:p>
          <a:endParaRPr lang="pt-BR"/>
        </a:p>
      </dgm:t>
    </dgm:pt>
    <dgm:pt modelId="{7E64B1BA-4341-41BB-A777-21F8A9B3084A}" type="sibTrans" cxnId="{7846DAC2-9AB5-470D-B231-41C7530E7CD7}">
      <dgm:prSet/>
      <dgm:spPr/>
      <dgm:t>
        <a:bodyPr/>
        <a:lstStyle/>
        <a:p>
          <a:endParaRPr lang="pt-BR"/>
        </a:p>
      </dgm:t>
    </dgm:pt>
    <dgm:pt modelId="{DF4EC044-4A73-4A71-BFD7-D1DA3EEFBC06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BAB</a:t>
          </a:r>
        </a:p>
      </dgm:t>
    </dgm:pt>
    <dgm:pt modelId="{CDC42BAA-430E-4F22-9520-E591E9DAF34F}" type="parTrans" cxnId="{78369065-E070-4952-91BB-686010FF80F2}">
      <dgm:prSet/>
      <dgm:spPr/>
      <dgm:t>
        <a:bodyPr/>
        <a:lstStyle/>
        <a:p>
          <a:endParaRPr lang="pt-BR"/>
        </a:p>
      </dgm:t>
    </dgm:pt>
    <dgm:pt modelId="{B88B763A-22C8-48DD-A8FD-21CD19700047}" type="sibTrans" cxnId="{78369065-E070-4952-91BB-686010FF80F2}">
      <dgm:prSet/>
      <dgm:spPr/>
      <dgm:t>
        <a:bodyPr/>
        <a:lstStyle/>
        <a:p>
          <a:endParaRPr lang="pt-BR"/>
        </a:p>
      </dgm:t>
    </dgm:pt>
    <dgm:pt modelId="{F511B7F6-9EC8-4EAC-A709-F025F0115285}">
      <dgm:prSet/>
      <dgm:spPr>
        <a:solidFill>
          <a:srgbClr val="0070C0"/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</a:t>
          </a:r>
        </a:p>
      </dgm:t>
    </dgm:pt>
    <dgm:pt modelId="{F8E3ED61-244D-425B-82C6-3D0770396FFE}" type="parTrans" cxnId="{231AECF7-D6FA-4F07-A208-B32D0BF0E3EA}">
      <dgm:prSet/>
      <dgm:spPr/>
      <dgm:t>
        <a:bodyPr/>
        <a:lstStyle/>
        <a:p>
          <a:endParaRPr lang="pt-BR"/>
        </a:p>
      </dgm:t>
    </dgm:pt>
    <dgm:pt modelId="{58709C56-AE24-4305-BB2C-855C2D89C377}" type="sibTrans" cxnId="{231AECF7-D6FA-4F07-A208-B32D0BF0E3EA}">
      <dgm:prSet/>
      <dgm:spPr/>
      <dgm:t>
        <a:bodyPr/>
        <a:lstStyle/>
        <a:p>
          <a:endParaRPr lang="pt-BR"/>
        </a:p>
      </dgm:t>
    </dgm:pt>
    <dgm:pt modelId="{905532D9-03AE-4CAE-969A-0667A2A025C8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CAA</a:t>
          </a:r>
        </a:p>
      </dgm:t>
    </dgm:pt>
    <dgm:pt modelId="{00E9548A-BC12-442A-93FB-AB2DEC8882DE}" type="parTrans" cxnId="{2725E19B-D02A-4003-AA0D-F89D54702B80}">
      <dgm:prSet/>
      <dgm:spPr/>
      <dgm:t>
        <a:bodyPr/>
        <a:lstStyle/>
        <a:p>
          <a:endParaRPr lang="pt-BR"/>
        </a:p>
      </dgm:t>
    </dgm:pt>
    <dgm:pt modelId="{E4F3A6B1-5972-4DDE-BC9E-312E138826A4}" type="sibTrans" cxnId="{2725E19B-D02A-4003-AA0D-F89D54702B80}">
      <dgm:prSet/>
      <dgm:spPr/>
      <dgm:t>
        <a:bodyPr/>
        <a:lstStyle/>
        <a:p>
          <a:endParaRPr lang="pt-BR"/>
        </a:p>
      </dgm:t>
    </dgm:pt>
    <dgm:pt modelId="{79830763-995F-46D9-8BE3-321F53E65E23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CAB</a:t>
          </a:r>
        </a:p>
      </dgm:t>
    </dgm:pt>
    <dgm:pt modelId="{AAA11F9D-9D39-4B9B-B4B9-4750413E1829}" type="parTrans" cxnId="{51116D18-3E78-402D-816D-B693D227A941}">
      <dgm:prSet/>
      <dgm:spPr/>
      <dgm:t>
        <a:bodyPr/>
        <a:lstStyle/>
        <a:p>
          <a:endParaRPr lang="pt-BR"/>
        </a:p>
      </dgm:t>
    </dgm:pt>
    <dgm:pt modelId="{E74E80E4-9D04-442F-9B6C-269C8444A408}" type="sibTrans" cxnId="{51116D18-3E78-402D-816D-B693D227A941}">
      <dgm:prSet/>
      <dgm:spPr/>
      <dgm:t>
        <a:bodyPr/>
        <a:lstStyle/>
        <a:p>
          <a:endParaRPr lang="pt-BR"/>
        </a:p>
      </dgm:t>
    </dgm:pt>
    <dgm:pt modelId="{2595A867-E2A9-4F05-8198-238D6CC4F33F}">
      <dgm:prSet/>
      <dgm:spPr>
        <a:solidFill>
          <a:srgbClr val="0070C0"/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</a:t>
          </a:r>
        </a:p>
      </dgm:t>
    </dgm:pt>
    <dgm:pt modelId="{7E575C1D-EE2F-4F19-9357-A27BA064BC5A}" type="sibTrans" cxnId="{D8B41A58-5062-4AF1-9F6A-CDB89E3B0BFE}">
      <dgm:prSet/>
      <dgm:spPr/>
      <dgm:t>
        <a:bodyPr/>
        <a:lstStyle/>
        <a:p>
          <a:endParaRPr lang="pt-BR"/>
        </a:p>
      </dgm:t>
    </dgm:pt>
    <dgm:pt modelId="{4D7900A4-C5E6-4ED2-BAC0-9AC7A0967AFA}" type="parTrans" cxnId="{D8B41A58-5062-4AF1-9F6A-CDB89E3B0BFE}">
      <dgm:prSet/>
      <dgm:spPr/>
      <dgm:t>
        <a:bodyPr/>
        <a:lstStyle/>
        <a:p>
          <a:endParaRPr lang="pt-BR"/>
        </a:p>
      </dgm:t>
    </dgm:pt>
    <dgm:pt modelId="{3E377F1E-324C-445B-B6F5-783900AF6AF7}" type="pres">
      <dgm:prSet presAssocID="{93830652-919E-40A3-8520-177A93B657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8725071-99D9-4C2B-8D63-E98B516992EA}" type="pres">
      <dgm:prSet presAssocID="{9083E19C-8B83-45C3-8780-14E4DBE539D9}" presName="hierRoot1" presStyleCnt="0">
        <dgm:presLayoutVars>
          <dgm:hierBranch/>
        </dgm:presLayoutVars>
      </dgm:prSet>
      <dgm:spPr/>
    </dgm:pt>
    <dgm:pt modelId="{3ED49750-7EC5-4A1E-A2E9-53D19A16C066}" type="pres">
      <dgm:prSet presAssocID="{9083E19C-8B83-45C3-8780-14E4DBE539D9}" presName="rootComposite1" presStyleCnt="0"/>
      <dgm:spPr/>
    </dgm:pt>
    <dgm:pt modelId="{19B5344C-78FE-4370-AFD7-7E2C4D5546CF}" type="pres">
      <dgm:prSet presAssocID="{9083E19C-8B83-45C3-8780-14E4DBE539D9}" presName="rootText1" presStyleLbl="node0" presStyleIdx="0" presStyleCnt="1">
        <dgm:presLayoutVars>
          <dgm:chPref val="3"/>
        </dgm:presLayoutVars>
      </dgm:prSet>
      <dgm:spPr/>
    </dgm:pt>
    <dgm:pt modelId="{D7138D01-E3B6-4A9C-B43D-2D23402E36FB}" type="pres">
      <dgm:prSet presAssocID="{9083E19C-8B83-45C3-8780-14E4DBE539D9}" presName="rootConnector1" presStyleLbl="node1" presStyleIdx="0" presStyleCnt="0"/>
      <dgm:spPr/>
    </dgm:pt>
    <dgm:pt modelId="{82840D43-C5C3-419A-92F8-F6FBF29A6512}" type="pres">
      <dgm:prSet presAssocID="{9083E19C-8B83-45C3-8780-14E4DBE539D9}" presName="hierChild2" presStyleCnt="0"/>
      <dgm:spPr/>
    </dgm:pt>
    <dgm:pt modelId="{F8FBECC1-7E40-4640-B2D1-4DD13CA8B69E}" type="pres">
      <dgm:prSet presAssocID="{4D7900A4-C5E6-4ED2-BAC0-9AC7A0967AFA}" presName="Name35" presStyleLbl="parChTrans1D2" presStyleIdx="0" presStyleCnt="3"/>
      <dgm:spPr/>
    </dgm:pt>
    <dgm:pt modelId="{7E9D4F34-30E0-4F81-B598-C35B39656710}" type="pres">
      <dgm:prSet presAssocID="{2595A867-E2A9-4F05-8198-238D6CC4F33F}" presName="hierRoot2" presStyleCnt="0">
        <dgm:presLayoutVars>
          <dgm:hierBranch val="r"/>
        </dgm:presLayoutVars>
      </dgm:prSet>
      <dgm:spPr/>
    </dgm:pt>
    <dgm:pt modelId="{7F73DEBC-4C3E-49F9-996B-B476DE54B641}" type="pres">
      <dgm:prSet presAssocID="{2595A867-E2A9-4F05-8198-238D6CC4F33F}" presName="rootComposite" presStyleCnt="0"/>
      <dgm:spPr/>
    </dgm:pt>
    <dgm:pt modelId="{C2DBB034-3BA5-4457-9807-ECDB22AD32EC}" type="pres">
      <dgm:prSet presAssocID="{2595A867-E2A9-4F05-8198-238D6CC4F33F}" presName="rootText" presStyleLbl="node2" presStyleIdx="0" presStyleCnt="3">
        <dgm:presLayoutVars>
          <dgm:chPref val="3"/>
        </dgm:presLayoutVars>
      </dgm:prSet>
      <dgm:spPr/>
    </dgm:pt>
    <dgm:pt modelId="{574F3AD5-66C8-4D89-B489-E53711EEB739}" type="pres">
      <dgm:prSet presAssocID="{2595A867-E2A9-4F05-8198-238D6CC4F33F}" presName="rootConnector" presStyleLbl="node2" presStyleIdx="0" presStyleCnt="3"/>
      <dgm:spPr/>
    </dgm:pt>
    <dgm:pt modelId="{2728C6D3-34DE-418A-8220-1EA87831334B}" type="pres">
      <dgm:prSet presAssocID="{2595A867-E2A9-4F05-8198-238D6CC4F33F}" presName="hierChild4" presStyleCnt="0"/>
      <dgm:spPr/>
    </dgm:pt>
    <dgm:pt modelId="{CDBB0406-8F43-432F-B9B0-7C560566C456}" type="pres">
      <dgm:prSet presAssocID="{54E007DA-1249-41A2-B6EA-D08731AD50DF}" presName="Name50" presStyleLbl="parChTrans1D3" presStyleIdx="0" presStyleCnt="6"/>
      <dgm:spPr/>
    </dgm:pt>
    <dgm:pt modelId="{7E8CAEAD-88CC-447E-8515-6A2C3426B70D}" type="pres">
      <dgm:prSet presAssocID="{12CF48A4-6E60-41A0-B39F-8609C58F0486}" presName="hierRoot2" presStyleCnt="0">
        <dgm:presLayoutVars>
          <dgm:hierBranch val="r"/>
        </dgm:presLayoutVars>
      </dgm:prSet>
      <dgm:spPr/>
    </dgm:pt>
    <dgm:pt modelId="{432A4742-2A3A-4B7C-A3C2-8A8CA8BBE3E0}" type="pres">
      <dgm:prSet presAssocID="{12CF48A4-6E60-41A0-B39F-8609C58F0486}" presName="rootComposite" presStyleCnt="0"/>
      <dgm:spPr/>
    </dgm:pt>
    <dgm:pt modelId="{5B49FC3F-D374-4B9C-9673-B14CF841EBAF}" type="pres">
      <dgm:prSet presAssocID="{12CF48A4-6E60-41A0-B39F-8609C58F0486}" presName="rootText" presStyleLbl="node3" presStyleIdx="0" presStyleCnt="6">
        <dgm:presLayoutVars>
          <dgm:chPref val="3"/>
        </dgm:presLayoutVars>
      </dgm:prSet>
      <dgm:spPr/>
    </dgm:pt>
    <dgm:pt modelId="{379154AA-51D5-4F2F-9D88-5A1DCE6CE5EB}" type="pres">
      <dgm:prSet presAssocID="{12CF48A4-6E60-41A0-B39F-8609C58F0486}" presName="rootConnector" presStyleLbl="node3" presStyleIdx="0" presStyleCnt="6"/>
      <dgm:spPr/>
    </dgm:pt>
    <dgm:pt modelId="{4929722C-74A6-45C8-90CB-49379039AC0F}" type="pres">
      <dgm:prSet presAssocID="{12CF48A4-6E60-41A0-B39F-8609C58F0486}" presName="hierChild4" presStyleCnt="0"/>
      <dgm:spPr/>
    </dgm:pt>
    <dgm:pt modelId="{1575D67C-DDED-4907-9712-EE9DD513FE2D}" type="pres">
      <dgm:prSet presAssocID="{12CF48A4-6E60-41A0-B39F-8609C58F0486}" presName="hierChild5" presStyleCnt="0"/>
      <dgm:spPr/>
    </dgm:pt>
    <dgm:pt modelId="{3132744E-8172-47F4-B174-D687240B77DF}" type="pres">
      <dgm:prSet presAssocID="{DD397DD1-3935-49A8-B918-A359DE6E57CD}" presName="Name50" presStyleLbl="parChTrans1D3" presStyleIdx="1" presStyleCnt="6"/>
      <dgm:spPr/>
    </dgm:pt>
    <dgm:pt modelId="{E81F17D5-57E5-4DC0-B0A3-4DF3D67C9276}" type="pres">
      <dgm:prSet presAssocID="{D49EFE90-15E1-41DE-A066-CB11279D9EEE}" presName="hierRoot2" presStyleCnt="0">
        <dgm:presLayoutVars>
          <dgm:hierBranch val="r"/>
        </dgm:presLayoutVars>
      </dgm:prSet>
      <dgm:spPr/>
    </dgm:pt>
    <dgm:pt modelId="{35451741-323C-45CB-967F-F4EC245301C1}" type="pres">
      <dgm:prSet presAssocID="{D49EFE90-15E1-41DE-A066-CB11279D9EEE}" presName="rootComposite" presStyleCnt="0"/>
      <dgm:spPr/>
    </dgm:pt>
    <dgm:pt modelId="{831ACAA0-CDF2-4E20-86BF-0B869EFF3A80}" type="pres">
      <dgm:prSet presAssocID="{D49EFE90-15E1-41DE-A066-CB11279D9EEE}" presName="rootText" presStyleLbl="node3" presStyleIdx="1" presStyleCnt="6">
        <dgm:presLayoutVars>
          <dgm:chPref val="3"/>
        </dgm:presLayoutVars>
      </dgm:prSet>
      <dgm:spPr/>
    </dgm:pt>
    <dgm:pt modelId="{9EFB52FD-8CA9-45AB-B256-181FA88020C6}" type="pres">
      <dgm:prSet presAssocID="{D49EFE90-15E1-41DE-A066-CB11279D9EEE}" presName="rootConnector" presStyleLbl="node3" presStyleIdx="1" presStyleCnt="6"/>
      <dgm:spPr/>
    </dgm:pt>
    <dgm:pt modelId="{8E485EEA-2F5E-426C-BFFF-BF22FDA0F9DB}" type="pres">
      <dgm:prSet presAssocID="{D49EFE90-15E1-41DE-A066-CB11279D9EEE}" presName="hierChild4" presStyleCnt="0"/>
      <dgm:spPr/>
    </dgm:pt>
    <dgm:pt modelId="{0E1DAA78-E463-4A3E-8F71-E1C1F3C33A74}" type="pres">
      <dgm:prSet presAssocID="{D49EFE90-15E1-41DE-A066-CB11279D9EEE}" presName="hierChild5" presStyleCnt="0"/>
      <dgm:spPr/>
    </dgm:pt>
    <dgm:pt modelId="{30B736BE-4EA8-44B3-B855-5744A383413F}" type="pres">
      <dgm:prSet presAssocID="{2595A867-E2A9-4F05-8198-238D6CC4F33F}" presName="hierChild5" presStyleCnt="0"/>
      <dgm:spPr/>
    </dgm:pt>
    <dgm:pt modelId="{8C721197-6E7C-4739-8189-EF763AD86438}" type="pres">
      <dgm:prSet presAssocID="{D00B5381-B867-4999-B6F4-9B91DCD420B4}" presName="Name35" presStyleLbl="parChTrans1D2" presStyleIdx="1" presStyleCnt="3"/>
      <dgm:spPr/>
    </dgm:pt>
    <dgm:pt modelId="{F105804C-4323-44D8-A2D2-42B7233ECBC1}" type="pres">
      <dgm:prSet presAssocID="{0756AE36-1D0B-425B-B88A-587FE364A9A9}" presName="hierRoot2" presStyleCnt="0">
        <dgm:presLayoutVars>
          <dgm:hierBranch val="r"/>
        </dgm:presLayoutVars>
      </dgm:prSet>
      <dgm:spPr/>
    </dgm:pt>
    <dgm:pt modelId="{CEA86EE4-63D1-46AB-820E-8C4A7AD17586}" type="pres">
      <dgm:prSet presAssocID="{0756AE36-1D0B-425B-B88A-587FE364A9A9}" presName="rootComposite" presStyleCnt="0"/>
      <dgm:spPr/>
    </dgm:pt>
    <dgm:pt modelId="{90D2B72E-AA24-4B5B-AC5F-0E1808092DA3}" type="pres">
      <dgm:prSet presAssocID="{0756AE36-1D0B-425B-B88A-587FE364A9A9}" presName="rootText" presStyleLbl="node2" presStyleIdx="1" presStyleCnt="3">
        <dgm:presLayoutVars>
          <dgm:chPref val="3"/>
        </dgm:presLayoutVars>
      </dgm:prSet>
      <dgm:spPr/>
    </dgm:pt>
    <dgm:pt modelId="{4B3BC825-926A-4F3D-8FEC-A37D0153E8E1}" type="pres">
      <dgm:prSet presAssocID="{0756AE36-1D0B-425B-B88A-587FE364A9A9}" presName="rootConnector" presStyleLbl="node2" presStyleIdx="1" presStyleCnt="3"/>
      <dgm:spPr/>
    </dgm:pt>
    <dgm:pt modelId="{D0B0A787-CFDA-4338-8E84-9DBDAA540B44}" type="pres">
      <dgm:prSet presAssocID="{0756AE36-1D0B-425B-B88A-587FE364A9A9}" presName="hierChild4" presStyleCnt="0"/>
      <dgm:spPr/>
    </dgm:pt>
    <dgm:pt modelId="{24687BDC-EA21-4067-96DF-8FF4A2645369}" type="pres">
      <dgm:prSet presAssocID="{8F235E8B-5750-48B3-8A1E-A32DCEE43F09}" presName="Name50" presStyleLbl="parChTrans1D3" presStyleIdx="2" presStyleCnt="6"/>
      <dgm:spPr/>
    </dgm:pt>
    <dgm:pt modelId="{13C0987A-CCAD-40CF-A8BD-C189B38E785D}" type="pres">
      <dgm:prSet presAssocID="{F5A3B275-32D7-4F01-9A21-DC2A555E9F36}" presName="hierRoot2" presStyleCnt="0">
        <dgm:presLayoutVars>
          <dgm:hierBranch val="r"/>
        </dgm:presLayoutVars>
      </dgm:prSet>
      <dgm:spPr/>
    </dgm:pt>
    <dgm:pt modelId="{AA06FC13-6398-4916-9D45-D9BBB5E3B2D2}" type="pres">
      <dgm:prSet presAssocID="{F5A3B275-32D7-4F01-9A21-DC2A555E9F36}" presName="rootComposite" presStyleCnt="0"/>
      <dgm:spPr/>
    </dgm:pt>
    <dgm:pt modelId="{CC160D6D-B3C6-4F2B-9D8B-E55D63183A61}" type="pres">
      <dgm:prSet presAssocID="{F5A3B275-32D7-4F01-9A21-DC2A555E9F36}" presName="rootText" presStyleLbl="node3" presStyleIdx="2" presStyleCnt="6" custLinFactNeighborY="-2303">
        <dgm:presLayoutVars>
          <dgm:chPref val="3"/>
        </dgm:presLayoutVars>
      </dgm:prSet>
      <dgm:spPr/>
    </dgm:pt>
    <dgm:pt modelId="{F6DA9F4F-DF45-4AFE-9ACE-8A6181F9E3DC}" type="pres">
      <dgm:prSet presAssocID="{F5A3B275-32D7-4F01-9A21-DC2A555E9F36}" presName="rootConnector" presStyleLbl="node3" presStyleIdx="2" presStyleCnt="6"/>
      <dgm:spPr/>
    </dgm:pt>
    <dgm:pt modelId="{96EC5914-C441-415D-9972-ABB24202E327}" type="pres">
      <dgm:prSet presAssocID="{F5A3B275-32D7-4F01-9A21-DC2A555E9F36}" presName="hierChild4" presStyleCnt="0"/>
      <dgm:spPr/>
    </dgm:pt>
    <dgm:pt modelId="{DE6C3C2F-FC0E-4DCD-8017-F5C34FCA0F61}" type="pres">
      <dgm:prSet presAssocID="{F5A3B275-32D7-4F01-9A21-DC2A555E9F36}" presName="hierChild5" presStyleCnt="0"/>
      <dgm:spPr/>
    </dgm:pt>
    <dgm:pt modelId="{43057075-6DC5-4D38-8F7E-6E404C60FAB1}" type="pres">
      <dgm:prSet presAssocID="{CDC42BAA-430E-4F22-9520-E591E9DAF34F}" presName="Name50" presStyleLbl="parChTrans1D3" presStyleIdx="3" presStyleCnt="6"/>
      <dgm:spPr/>
    </dgm:pt>
    <dgm:pt modelId="{BAFBB1C7-F358-4753-B662-2EE286DCADC8}" type="pres">
      <dgm:prSet presAssocID="{DF4EC044-4A73-4A71-BFD7-D1DA3EEFBC06}" presName="hierRoot2" presStyleCnt="0">
        <dgm:presLayoutVars>
          <dgm:hierBranch val="r"/>
        </dgm:presLayoutVars>
      </dgm:prSet>
      <dgm:spPr/>
    </dgm:pt>
    <dgm:pt modelId="{48C76E8E-6C51-4B87-B8DA-9585197D339F}" type="pres">
      <dgm:prSet presAssocID="{DF4EC044-4A73-4A71-BFD7-D1DA3EEFBC06}" presName="rootComposite" presStyleCnt="0"/>
      <dgm:spPr/>
    </dgm:pt>
    <dgm:pt modelId="{835D25B1-8D48-4CC9-991B-084012745E07}" type="pres">
      <dgm:prSet presAssocID="{DF4EC044-4A73-4A71-BFD7-D1DA3EEFBC06}" presName="rootText" presStyleLbl="node3" presStyleIdx="3" presStyleCnt="6">
        <dgm:presLayoutVars>
          <dgm:chPref val="3"/>
        </dgm:presLayoutVars>
      </dgm:prSet>
      <dgm:spPr/>
    </dgm:pt>
    <dgm:pt modelId="{859EC4E3-4B96-48BA-83DA-69394869F01F}" type="pres">
      <dgm:prSet presAssocID="{DF4EC044-4A73-4A71-BFD7-D1DA3EEFBC06}" presName="rootConnector" presStyleLbl="node3" presStyleIdx="3" presStyleCnt="6"/>
      <dgm:spPr/>
    </dgm:pt>
    <dgm:pt modelId="{C18399C3-99CE-4778-80DA-185FF64CC49B}" type="pres">
      <dgm:prSet presAssocID="{DF4EC044-4A73-4A71-BFD7-D1DA3EEFBC06}" presName="hierChild4" presStyleCnt="0"/>
      <dgm:spPr/>
    </dgm:pt>
    <dgm:pt modelId="{14E56224-155B-4B93-AE5D-C923DED36DD3}" type="pres">
      <dgm:prSet presAssocID="{DF4EC044-4A73-4A71-BFD7-D1DA3EEFBC06}" presName="hierChild5" presStyleCnt="0"/>
      <dgm:spPr/>
    </dgm:pt>
    <dgm:pt modelId="{7947138E-8F48-4ED8-9F96-B2A4B5907B4A}" type="pres">
      <dgm:prSet presAssocID="{0756AE36-1D0B-425B-B88A-587FE364A9A9}" presName="hierChild5" presStyleCnt="0"/>
      <dgm:spPr/>
    </dgm:pt>
    <dgm:pt modelId="{75D3B3A6-159E-4566-AE41-6CBD31E08C75}" type="pres">
      <dgm:prSet presAssocID="{F8E3ED61-244D-425B-82C6-3D0770396FFE}" presName="Name35" presStyleLbl="parChTrans1D2" presStyleIdx="2" presStyleCnt="3"/>
      <dgm:spPr/>
    </dgm:pt>
    <dgm:pt modelId="{2A248495-CF80-4C2C-A58D-00B8E1B1DAB2}" type="pres">
      <dgm:prSet presAssocID="{F511B7F6-9EC8-4EAC-A709-F025F0115285}" presName="hierRoot2" presStyleCnt="0">
        <dgm:presLayoutVars>
          <dgm:hierBranch val="r"/>
        </dgm:presLayoutVars>
      </dgm:prSet>
      <dgm:spPr/>
    </dgm:pt>
    <dgm:pt modelId="{DC9A63EC-2DA9-4104-BDCC-9B767CD54BE2}" type="pres">
      <dgm:prSet presAssocID="{F511B7F6-9EC8-4EAC-A709-F025F0115285}" presName="rootComposite" presStyleCnt="0"/>
      <dgm:spPr/>
    </dgm:pt>
    <dgm:pt modelId="{13FC3A7D-E0C9-44E0-94C5-D3C64DF52286}" type="pres">
      <dgm:prSet presAssocID="{F511B7F6-9EC8-4EAC-A709-F025F0115285}" presName="rootText" presStyleLbl="node2" presStyleIdx="2" presStyleCnt="3">
        <dgm:presLayoutVars>
          <dgm:chPref val="3"/>
        </dgm:presLayoutVars>
      </dgm:prSet>
      <dgm:spPr/>
    </dgm:pt>
    <dgm:pt modelId="{2D6ADB1D-69E9-482D-906B-5A4B55BD5448}" type="pres">
      <dgm:prSet presAssocID="{F511B7F6-9EC8-4EAC-A709-F025F0115285}" presName="rootConnector" presStyleLbl="node2" presStyleIdx="2" presStyleCnt="3"/>
      <dgm:spPr/>
    </dgm:pt>
    <dgm:pt modelId="{5E9D57A0-C63D-4E08-89F7-C3596D6F16B5}" type="pres">
      <dgm:prSet presAssocID="{F511B7F6-9EC8-4EAC-A709-F025F0115285}" presName="hierChild4" presStyleCnt="0"/>
      <dgm:spPr/>
    </dgm:pt>
    <dgm:pt modelId="{8AE3C5B5-7602-4167-954D-728CEF5A4F12}" type="pres">
      <dgm:prSet presAssocID="{00E9548A-BC12-442A-93FB-AB2DEC8882DE}" presName="Name50" presStyleLbl="parChTrans1D3" presStyleIdx="4" presStyleCnt="6"/>
      <dgm:spPr/>
    </dgm:pt>
    <dgm:pt modelId="{A016095B-B7E7-4313-BE2B-D41D1D9BB718}" type="pres">
      <dgm:prSet presAssocID="{905532D9-03AE-4CAE-969A-0667A2A025C8}" presName="hierRoot2" presStyleCnt="0">
        <dgm:presLayoutVars>
          <dgm:hierBranch val="r"/>
        </dgm:presLayoutVars>
      </dgm:prSet>
      <dgm:spPr/>
    </dgm:pt>
    <dgm:pt modelId="{F15A88D1-CE3F-4983-B8D6-0B4F394C4A8E}" type="pres">
      <dgm:prSet presAssocID="{905532D9-03AE-4CAE-969A-0667A2A025C8}" presName="rootComposite" presStyleCnt="0"/>
      <dgm:spPr/>
    </dgm:pt>
    <dgm:pt modelId="{51AD41D9-A1B8-4D4C-B9A3-921ACA7714EC}" type="pres">
      <dgm:prSet presAssocID="{905532D9-03AE-4CAE-969A-0667A2A025C8}" presName="rootText" presStyleLbl="node3" presStyleIdx="4" presStyleCnt="6">
        <dgm:presLayoutVars>
          <dgm:chPref val="3"/>
        </dgm:presLayoutVars>
      </dgm:prSet>
      <dgm:spPr/>
    </dgm:pt>
    <dgm:pt modelId="{CEB7C7DC-59CE-42AB-9EA7-991ACE5BEC28}" type="pres">
      <dgm:prSet presAssocID="{905532D9-03AE-4CAE-969A-0667A2A025C8}" presName="rootConnector" presStyleLbl="node3" presStyleIdx="4" presStyleCnt="6"/>
      <dgm:spPr/>
    </dgm:pt>
    <dgm:pt modelId="{46DADD1A-6C7A-4CB7-A3FB-88E67E5FB35B}" type="pres">
      <dgm:prSet presAssocID="{905532D9-03AE-4CAE-969A-0667A2A025C8}" presName="hierChild4" presStyleCnt="0"/>
      <dgm:spPr/>
    </dgm:pt>
    <dgm:pt modelId="{6E51D9D6-92FC-456F-9BF4-9D25B548DE1F}" type="pres">
      <dgm:prSet presAssocID="{905532D9-03AE-4CAE-969A-0667A2A025C8}" presName="hierChild5" presStyleCnt="0"/>
      <dgm:spPr/>
    </dgm:pt>
    <dgm:pt modelId="{E0A56AD0-72DD-4B54-8906-FEA11329D1FB}" type="pres">
      <dgm:prSet presAssocID="{AAA11F9D-9D39-4B9B-B4B9-4750413E1829}" presName="Name50" presStyleLbl="parChTrans1D3" presStyleIdx="5" presStyleCnt="6"/>
      <dgm:spPr/>
    </dgm:pt>
    <dgm:pt modelId="{1F76BCE4-9CBA-4451-A2B4-8A13274982D6}" type="pres">
      <dgm:prSet presAssocID="{79830763-995F-46D9-8BE3-321F53E65E23}" presName="hierRoot2" presStyleCnt="0">
        <dgm:presLayoutVars>
          <dgm:hierBranch val="r"/>
        </dgm:presLayoutVars>
      </dgm:prSet>
      <dgm:spPr/>
    </dgm:pt>
    <dgm:pt modelId="{B87ED6DF-C059-44E7-BF93-5FA78CA1C69D}" type="pres">
      <dgm:prSet presAssocID="{79830763-995F-46D9-8BE3-321F53E65E23}" presName="rootComposite" presStyleCnt="0"/>
      <dgm:spPr/>
    </dgm:pt>
    <dgm:pt modelId="{C0CCA6C9-7294-4CBB-B27D-27344EA1240E}" type="pres">
      <dgm:prSet presAssocID="{79830763-995F-46D9-8BE3-321F53E65E23}" presName="rootText" presStyleLbl="node3" presStyleIdx="5" presStyleCnt="6">
        <dgm:presLayoutVars>
          <dgm:chPref val="3"/>
        </dgm:presLayoutVars>
      </dgm:prSet>
      <dgm:spPr/>
    </dgm:pt>
    <dgm:pt modelId="{419D322D-DFC3-4D0B-B046-E5585385A5BE}" type="pres">
      <dgm:prSet presAssocID="{79830763-995F-46D9-8BE3-321F53E65E23}" presName="rootConnector" presStyleLbl="node3" presStyleIdx="5" presStyleCnt="6"/>
      <dgm:spPr/>
    </dgm:pt>
    <dgm:pt modelId="{7BFC5243-0311-4C3E-8AA9-E54580B5BFDC}" type="pres">
      <dgm:prSet presAssocID="{79830763-995F-46D9-8BE3-321F53E65E23}" presName="hierChild4" presStyleCnt="0"/>
      <dgm:spPr/>
    </dgm:pt>
    <dgm:pt modelId="{8ED64071-3982-47B2-9996-F8AF598708EA}" type="pres">
      <dgm:prSet presAssocID="{79830763-995F-46D9-8BE3-321F53E65E23}" presName="hierChild5" presStyleCnt="0"/>
      <dgm:spPr/>
    </dgm:pt>
    <dgm:pt modelId="{107B969C-6C0A-47C3-B191-362D451380B3}" type="pres">
      <dgm:prSet presAssocID="{F511B7F6-9EC8-4EAC-A709-F025F0115285}" presName="hierChild5" presStyleCnt="0"/>
      <dgm:spPr/>
    </dgm:pt>
    <dgm:pt modelId="{1DD2E7CA-4431-498E-BC4B-E12E6468EE45}" type="pres">
      <dgm:prSet presAssocID="{9083E19C-8B83-45C3-8780-14E4DBE539D9}" presName="hierChild3" presStyleCnt="0"/>
      <dgm:spPr/>
    </dgm:pt>
  </dgm:ptLst>
  <dgm:cxnLst>
    <dgm:cxn modelId="{79118007-2E7C-4EAB-B569-67F72B93AB5B}" type="presOf" srcId="{79830763-995F-46D9-8BE3-321F53E65E23}" destId="{419D322D-DFC3-4D0B-B046-E5585385A5BE}" srcOrd="1" destOrd="0" presId="urn:microsoft.com/office/officeart/2005/8/layout/orgChart1"/>
    <dgm:cxn modelId="{6ED2960E-3EA9-4AF7-BDDB-E2DA82241EDC}" type="presOf" srcId="{DF4EC044-4A73-4A71-BFD7-D1DA3EEFBC06}" destId="{835D25B1-8D48-4CC9-991B-084012745E07}" srcOrd="0" destOrd="0" presId="urn:microsoft.com/office/officeart/2005/8/layout/orgChart1"/>
    <dgm:cxn modelId="{31422D11-BF01-4FE2-BDB3-C8A24C8375D3}" type="presOf" srcId="{00E9548A-BC12-442A-93FB-AB2DEC8882DE}" destId="{8AE3C5B5-7602-4167-954D-728CEF5A4F12}" srcOrd="0" destOrd="0" presId="urn:microsoft.com/office/officeart/2005/8/layout/orgChart1"/>
    <dgm:cxn modelId="{F051FE11-B073-487E-B8AE-ADD2355EB3AF}" type="presOf" srcId="{79830763-995F-46D9-8BE3-321F53E65E23}" destId="{C0CCA6C9-7294-4CBB-B27D-27344EA1240E}" srcOrd="0" destOrd="0" presId="urn:microsoft.com/office/officeart/2005/8/layout/orgChart1"/>
    <dgm:cxn modelId="{51116D18-3E78-402D-816D-B693D227A941}" srcId="{F511B7F6-9EC8-4EAC-A709-F025F0115285}" destId="{79830763-995F-46D9-8BE3-321F53E65E23}" srcOrd="1" destOrd="0" parTransId="{AAA11F9D-9D39-4B9B-B4B9-4750413E1829}" sibTransId="{E74E80E4-9D04-442F-9B6C-269C8444A408}"/>
    <dgm:cxn modelId="{63A0B01B-ED92-4E99-8CEC-7A11BBEC57A5}" type="presOf" srcId="{F8E3ED61-244D-425B-82C6-3D0770396FFE}" destId="{75D3B3A6-159E-4566-AE41-6CBD31E08C75}" srcOrd="0" destOrd="0" presId="urn:microsoft.com/office/officeart/2005/8/layout/orgChart1"/>
    <dgm:cxn modelId="{D0EC5F22-1CDC-4065-9F4E-AF2E395B8C21}" type="presOf" srcId="{12CF48A4-6E60-41A0-B39F-8609C58F0486}" destId="{5B49FC3F-D374-4B9C-9673-B14CF841EBAF}" srcOrd="0" destOrd="0" presId="urn:microsoft.com/office/officeart/2005/8/layout/orgChart1"/>
    <dgm:cxn modelId="{16135028-3C08-4278-BFBA-A837745A9B52}" type="presOf" srcId="{93830652-919E-40A3-8520-177A93B65781}" destId="{3E377F1E-324C-445B-B6F5-783900AF6AF7}" srcOrd="0" destOrd="0" presId="urn:microsoft.com/office/officeart/2005/8/layout/orgChart1"/>
    <dgm:cxn modelId="{3710AB2B-2007-4736-847A-C30E91B02273}" type="presOf" srcId="{CDC42BAA-430E-4F22-9520-E591E9DAF34F}" destId="{43057075-6DC5-4D38-8F7E-6E404C60FAB1}" srcOrd="0" destOrd="0" presId="urn:microsoft.com/office/officeart/2005/8/layout/orgChart1"/>
    <dgm:cxn modelId="{58C8BD2C-152B-44A2-8C84-1FE7C26D6E40}" srcId="{93830652-919E-40A3-8520-177A93B65781}" destId="{9083E19C-8B83-45C3-8780-14E4DBE539D9}" srcOrd="0" destOrd="0" parTransId="{0E62DCA7-A33C-4F23-AE59-F40A8C2C1058}" sibTransId="{55E8FBCD-F7F6-431D-8D3F-7B050D85EF7F}"/>
    <dgm:cxn modelId="{F2A8AF30-95A3-4AD1-A764-192680F86472}" srcId="{2595A867-E2A9-4F05-8198-238D6CC4F33F}" destId="{12CF48A4-6E60-41A0-B39F-8609C58F0486}" srcOrd="0" destOrd="0" parTransId="{54E007DA-1249-41A2-B6EA-D08731AD50DF}" sibTransId="{17EEC1C9-D67D-46FA-86F8-3BD1F7CF5F2B}"/>
    <dgm:cxn modelId="{5C85FD36-AD9C-4A58-9B97-50FD22A0F146}" type="presOf" srcId="{54E007DA-1249-41A2-B6EA-D08731AD50DF}" destId="{CDBB0406-8F43-432F-B9B0-7C560566C456}" srcOrd="0" destOrd="0" presId="urn:microsoft.com/office/officeart/2005/8/layout/orgChart1"/>
    <dgm:cxn modelId="{8BDD283D-2D67-4189-AE01-7EE3C7C83DDA}" type="presOf" srcId="{905532D9-03AE-4CAE-969A-0667A2A025C8}" destId="{51AD41D9-A1B8-4D4C-B9A3-921ACA7714EC}" srcOrd="0" destOrd="0" presId="urn:microsoft.com/office/officeart/2005/8/layout/orgChart1"/>
    <dgm:cxn modelId="{7C06CB3F-2E8A-46C6-8273-94E1594311F0}" type="presOf" srcId="{905532D9-03AE-4CAE-969A-0667A2A025C8}" destId="{CEB7C7DC-59CE-42AB-9EA7-991ACE5BEC28}" srcOrd="1" destOrd="0" presId="urn:microsoft.com/office/officeart/2005/8/layout/orgChart1"/>
    <dgm:cxn modelId="{9569B364-B5F8-4F9A-ABAC-510D20605A07}" type="presOf" srcId="{F511B7F6-9EC8-4EAC-A709-F025F0115285}" destId="{13FC3A7D-E0C9-44E0-94C5-D3C64DF52286}" srcOrd="0" destOrd="0" presId="urn:microsoft.com/office/officeart/2005/8/layout/orgChart1"/>
    <dgm:cxn modelId="{78369065-E070-4952-91BB-686010FF80F2}" srcId="{0756AE36-1D0B-425B-B88A-587FE364A9A9}" destId="{DF4EC044-4A73-4A71-BFD7-D1DA3EEFBC06}" srcOrd="1" destOrd="0" parTransId="{CDC42BAA-430E-4F22-9520-E591E9DAF34F}" sibTransId="{B88B763A-22C8-48DD-A8FD-21CD19700047}"/>
    <dgm:cxn modelId="{DF6BF246-DACB-4D7B-8C4A-CE056ACF8E72}" type="presOf" srcId="{2595A867-E2A9-4F05-8198-238D6CC4F33F}" destId="{C2DBB034-3BA5-4457-9807-ECDB22AD32EC}" srcOrd="0" destOrd="0" presId="urn:microsoft.com/office/officeart/2005/8/layout/orgChart1"/>
    <dgm:cxn modelId="{C482156B-A168-499F-933C-8022056DA930}" type="presOf" srcId="{8F235E8B-5750-48B3-8A1E-A32DCEE43F09}" destId="{24687BDC-EA21-4067-96DF-8FF4A2645369}" srcOrd="0" destOrd="0" presId="urn:microsoft.com/office/officeart/2005/8/layout/orgChart1"/>
    <dgm:cxn modelId="{204A1770-F74F-422D-B461-3E8C97A24371}" type="presOf" srcId="{4D7900A4-C5E6-4ED2-BAC0-9AC7A0967AFA}" destId="{F8FBECC1-7E40-4640-B2D1-4DD13CA8B69E}" srcOrd="0" destOrd="0" presId="urn:microsoft.com/office/officeart/2005/8/layout/orgChart1"/>
    <dgm:cxn modelId="{C37A2774-E0D1-46DD-B97A-4E8038EEAB9F}" type="presOf" srcId="{F5A3B275-32D7-4F01-9A21-DC2A555E9F36}" destId="{F6DA9F4F-DF45-4AFE-9ACE-8A6181F9E3DC}" srcOrd="1" destOrd="0" presId="urn:microsoft.com/office/officeart/2005/8/layout/orgChart1"/>
    <dgm:cxn modelId="{894F0758-695A-4468-BB06-BE9D893A6369}" type="presOf" srcId="{D49EFE90-15E1-41DE-A066-CB11279D9EEE}" destId="{831ACAA0-CDF2-4E20-86BF-0B869EFF3A80}" srcOrd="0" destOrd="0" presId="urn:microsoft.com/office/officeart/2005/8/layout/orgChart1"/>
    <dgm:cxn modelId="{D8B41A58-5062-4AF1-9F6A-CDB89E3B0BFE}" srcId="{9083E19C-8B83-45C3-8780-14E4DBE539D9}" destId="{2595A867-E2A9-4F05-8198-238D6CC4F33F}" srcOrd="0" destOrd="0" parTransId="{4D7900A4-C5E6-4ED2-BAC0-9AC7A0967AFA}" sibTransId="{7E575C1D-EE2F-4F19-9357-A27BA064BC5A}"/>
    <dgm:cxn modelId="{860B2979-9177-44C1-99F7-3B43061F0569}" type="presOf" srcId="{DD397DD1-3935-49A8-B918-A359DE6E57CD}" destId="{3132744E-8172-47F4-B174-D687240B77DF}" srcOrd="0" destOrd="0" presId="urn:microsoft.com/office/officeart/2005/8/layout/orgChart1"/>
    <dgm:cxn modelId="{5F10DD5A-3ED7-4AC2-A6CB-F0566E7B3202}" type="presOf" srcId="{2595A867-E2A9-4F05-8198-238D6CC4F33F}" destId="{574F3AD5-66C8-4D89-B489-E53711EEB739}" srcOrd="1" destOrd="0" presId="urn:microsoft.com/office/officeart/2005/8/layout/orgChart1"/>
    <dgm:cxn modelId="{3372F982-4E71-4A81-A456-4EA89B076E37}" type="presOf" srcId="{9083E19C-8B83-45C3-8780-14E4DBE539D9}" destId="{19B5344C-78FE-4370-AFD7-7E2C4D5546CF}" srcOrd="0" destOrd="0" presId="urn:microsoft.com/office/officeart/2005/8/layout/orgChart1"/>
    <dgm:cxn modelId="{ABE24183-32B0-4252-ACA5-2369239058C2}" type="presOf" srcId="{12CF48A4-6E60-41A0-B39F-8609C58F0486}" destId="{379154AA-51D5-4F2F-9D88-5A1DCE6CE5EB}" srcOrd="1" destOrd="0" presId="urn:microsoft.com/office/officeart/2005/8/layout/orgChart1"/>
    <dgm:cxn modelId="{ABBC388D-E266-4375-99DA-9F99288D3C1A}" srcId="{9083E19C-8B83-45C3-8780-14E4DBE539D9}" destId="{0756AE36-1D0B-425B-B88A-587FE364A9A9}" srcOrd="1" destOrd="0" parTransId="{D00B5381-B867-4999-B6F4-9B91DCD420B4}" sibTransId="{B52BCBC9-0E60-46F5-BDB0-503E67369D87}"/>
    <dgm:cxn modelId="{2725E19B-D02A-4003-AA0D-F89D54702B80}" srcId="{F511B7F6-9EC8-4EAC-A709-F025F0115285}" destId="{905532D9-03AE-4CAE-969A-0667A2A025C8}" srcOrd="0" destOrd="0" parTransId="{00E9548A-BC12-442A-93FB-AB2DEC8882DE}" sibTransId="{E4F3A6B1-5972-4DDE-BC9E-312E138826A4}"/>
    <dgm:cxn modelId="{C131979E-6A45-476B-B4E8-D29D91655190}" type="presOf" srcId="{D49EFE90-15E1-41DE-A066-CB11279D9EEE}" destId="{9EFB52FD-8CA9-45AB-B256-181FA88020C6}" srcOrd="1" destOrd="0" presId="urn:microsoft.com/office/officeart/2005/8/layout/orgChart1"/>
    <dgm:cxn modelId="{344A4FAA-F799-4926-99E8-142739A9855F}" type="presOf" srcId="{0756AE36-1D0B-425B-B88A-587FE364A9A9}" destId="{90D2B72E-AA24-4B5B-AC5F-0E1808092DA3}" srcOrd="0" destOrd="0" presId="urn:microsoft.com/office/officeart/2005/8/layout/orgChart1"/>
    <dgm:cxn modelId="{CC91B2AA-4738-4475-856B-BDF0145BF3AE}" type="presOf" srcId="{F5A3B275-32D7-4F01-9A21-DC2A555E9F36}" destId="{CC160D6D-B3C6-4F2B-9D8B-E55D63183A61}" srcOrd="0" destOrd="0" presId="urn:microsoft.com/office/officeart/2005/8/layout/orgChart1"/>
    <dgm:cxn modelId="{EB2298B7-412B-4DFD-A5FF-D32DCE40CC5D}" type="presOf" srcId="{DF4EC044-4A73-4A71-BFD7-D1DA3EEFBC06}" destId="{859EC4E3-4B96-48BA-83DA-69394869F01F}" srcOrd="1" destOrd="0" presId="urn:microsoft.com/office/officeart/2005/8/layout/orgChart1"/>
    <dgm:cxn modelId="{46D077BB-7889-4E29-B6CC-B0F0AD143697}" type="presOf" srcId="{D00B5381-B867-4999-B6F4-9B91DCD420B4}" destId="{8C721197-6E7C-4739-8189-EF763AD86438}" srcOrd="0" destOrd="0" presId="urn:microsoft.com/office/officeart/2005/8/layout/orgChart1"/>
    <dgm:cxn modelId="{0EB411BD-7C91-4C59-B076-0B37834BB807}" srcId="{2595A867-E2A9-4F05-8198-238D6CC4F33F}" destId="{D49EFE90-15E1-41DE-A066-CB11279D9EEE}" srcOrd="1" destOrd="0" parTransId="{DD397DD1-3935-49A8-B918-A359DE6E57CD}" sibTransId="{6F6D3869-C457-4EF8-AAA1-EAD06A6743E4}"/>
    <dgm:cxn modelId="{8FAD35BD-33D3-4478-A5E7-4B73CDBF357C}" type="presOf" srcId="{9083E19C-8B83-45C3-8780-14E4DBE539D9}" destId="{D7138D01-E3B6-4A9C-B43D-2D23402E36FB}" srcOrd="1" destOrd="0" presId="urn:microsoft.com/office/officeart/2005/8/layout/orgChart1"/>
    <dgm:cxn modelId="{9DDD30C2-FECD-4F42-9ACF-626070269537}" type="presOf" srcId="{F511B7F6-9EC8-4EAC-A709-F025F0115285}" destId="{2D6ADB1D-69E9-482D-906B-5A4B55BD5448}" srcOrd="1" destOrd="0" presId="urn:microsoft.com/office/officeart/2005/8/layout/orgChart1"/>
    <dgm:cxn modelId="{7846DAC2-9AB5-470D-B231-41C7530E7CD7}" srcId="{0756AE36-1D0B-425B-B88A-587FE364A9A9}" destId="{F5A3B275-32D7-4F01-9A21-DC2A555E9F36}" srcOrd="0" destOrd="0" parTransId="{8F235E8B-5750-48B3-8A1E-A32DCEE43F09}" sibTransId="{7E64B1BA-4341-41BB-A777-21F8A9B3084A}"/>
    <dgm:cxn modelId="{FD36B5C5-5BE4-461C-B7C8-6F92C06387D2}" type="presOf" srcId="{0756AE36-1D0B-425B-B88A-587FE364A9A9}" destId="{4B3BC825-926A-4F3D-8FEC-A37D0153E8E1}" srcOrd="1" destOrd="0" presId="urn:microsoft.com/office/officeart/2005/8/layout/orgChart1"/>
    <dgm:cxn modelId="{71AD71F4-185F-4E3C-A734-07A882EB2011}" type="presOf" srcId="{AAA11F9D-9D39-4B9B-B4B9-4750413E1829}" destId="{E0A56AD0-72DD-4B54-8906-FEA11329D1FB}" srcOrd="0" destOrd="0" presId="urn:microsoft.com/office/officeart/2005/8/layout/orgChart1"/>
    <dgm:cxn modelId="{231AECF7-D6FA-4F07-A208-B32D0BF0E3EA}" srcId="{9083E19C-8B83-45C3-8780-14E4DBE539D9}" destId="{F511B7F6-9EC8-4EAC-A709-F025F0115285}" srcOrd="2" destOrd="0" parTransId="{F8E3ED61-244D-425B-82C6-3D0770396FFE}" sibTransId="{58709C56-AE24-4305-BB2C-855C2D89C377}"/>
    <dgm:cxn modelId="{5BCF5880-BA31-48B6-82E2-044A499EAF3F}" type="presParOf" srcId="{3E377F1E-324C-445B-B6F5-783900AF6AF7}" destId="{E8725071-99D9-4C2B-8D63-E98B516992EA}" srcOrd="0" destOrd="0" presId="urn:microsoft.com/office/officeart/2005/8/layout/orgChart1"/>
    <dgm:cxn modelId="{B245648F-16D1-4098-A35E-64AB17348368}" type="presParOf" srcId="{E8725071-99D9-4C2B-8D63-E98B516992EA}" destId="{3ED49750-7EC5-4A1E-A2E9-53D19A16C066}" srcOrd="0" destOrd="0" presId="urn:microsoft.com/office/officeart/2005/8/layout/orgChart1"/>
    <dgm:cxn modelId="{DB604A2F-9827-4E58-958C-C0115D7AE361}" type="presParOf" srcId="{3ED49750-7EC5-4A1E-A2E9-53D19A16C066}" destId="{19B5344C-78FE-4370-AFD7-7E2C4D5546CF}" srcOrd="0" destOrd="0" presId="urn:microsoft.com/office/officeart/2005/8/layout/orgChart1"/>
    <dgm:cxn modelId="{08A94E06-F1ED-45AD-AC2D-DD43BBC69465}" type="presParOf" srcId="{3ED49750-7EC5-4A1E-A2E9-53D19A16C066}" destId="{D7138D01-E3B6-4A9C-B43D-2D23402E36FB}" srcOrd="1" destOrd="0" presId="urn:microsoft.com/office/officeart/2005/8/layout/orgChart1"/>
    <dgm:cxn modelId="{AA35745F-9C6E-456C-86C8-074812E53F1A}" type="presParOf" srcId="{E8725071-99D9-4C2B-8D63-E98B516992EA}" destId="{82840D43-C5C3-419A-92F8-F6FBF29A6512}" srcOrd="1" destOrd="0" presId="urn:microsoft.com/office/officeart/2005/8/layout/orgChart1"/>
    <dgm:cxn modelId="{5E52ABF3-905B-4595-9997-AB6E42218D9D}" type="presParOf" srcId="{82840D43-C5C3-419A-92F8-F6FBF29A6512}" destId="{F8FBECC1-7E40-4640-B2D1-4DD13CA8B69E}" srcOrd="0" destOrd="0" presId="urn:microsoft.com/office/officeart/2005/8/layout/orgChart1"/>
    <dgm:cxn modelId="{990B75AA-15D9-4AB7-B82A-5ED5DEF302A1}" type="presParOf" srcId="{82840D43-C5C3-419A-92F8-F6FBF29A6512}" destId="{7E9D4F34-30E0-4F81-B598-C35B39656710}" srcOrd="1" destOrd="0" presId="urn:microsoft.com/office/officeart/2005/8/layout/orgChart1"/>
    <dgm:cxn modelId="{2E35E599-F651-4373-A39B-9586FD892880}" type="presParOf" srcId="{7E9D4F34-30E0-4F81-B598-C35B39656710}" destId="{7F73DEBC-4C3E-49F9-996B-B476DE54B641}" srcOrd="0" destOrd="0" presId="urn:microsoft.com/office/officeart/2005/8/layout/orgChart1"/>
    <dgm:cxn modelId="{A9E75791-B74A-4241-B833-294ECD2136A3}" type="presParOf" srcId="{7F73DEBC-4C3E-49F9-996B-B476DE54B641}" destId="{C2DBB034-3BA5-4457-9807-ECDB22AD32EC}" srcOrd="0" destOrd="0" presId="urn:microsoft.com/office/officeart/2005/8/layout/orgChart1"/>
    <dgm:cxn modelId="{46D69EF3-D5BA-4FF6-87B5-E349353F2979}" type="presParOf" srcId="{7F73DEBC-4C3E-49F9-996B-B476DE54B641}" destId="{574F3AD5-66C8-4D89-B489-E53711EEB739}" srcOrd="1" destOrd="0" presId="urn:microsoft.com/office/officeart/2005/8/layout/orgChart1"/>
    <dgm:cxn modelId="{AF2D0080-8EAC-47AB-88D0-DAAB61B0CEBF}" type="presParOf" srcId="{7E9D4F34-30E0-4F81-B598-C35B39656710}" destId="{2728C6D3-34DE-418A-8220-1EA87831334B}" srcOrd="1" destOrd="0" presId="urn:microsoft.com/office/officeart/2005/8/layout/orgChart1"/>
    <dgm:cxn modelId="{34000BDA-52B4-403C-800F-5AC14CAE5F68}" type="presParOf" srcId="{2728C6D3-34DE-418A-8220-1EA87831334B}" destId="{CDBB0406-8F43-432F-B9B0-7C560566C456}" srcOrd="0" destOrd="0" presId="urn:microsoft.com/office/officeart/2005/8/layout/orgChart1"/>
    <dgm:cxn modelId="{2AC23A21-A787-43F5-9F5C-0E7CB438206F}" type="presParOf" srcId="{2728C6D3-34DE-418A-8220-1EA87831334B}" destId="{7E8CAEAD-88CC-447E-8515-6A2C3426B70D}" srcOrd="1" destOrd="0" presId="urn:microsoft.com/office/officeart/2005/8/layout/orgChart1"/>
    <dgm:cxn modelId="{FD087778-3844-48B1-BA95-99D5587310F7}" type="presParOf" srcId="{7E8CAEAD-88CC-447E-8515-6A2C3426B70D}" destId="{432A4742-2A3A-4B7C-A3C2-8A8CA8BBE3E0}" srcOrd="0" destOrd="0" presId="urn:microsoft.com/office/officeart/2005/8/layout/orgChart1"/>
    <dgm:cxn modelId="{F62F8181-D7FB-46A8-91D2-6CC51F82E752}" type="presParOf" srcId="{432A4742-2A3A-4B7C-A3C2-8A8CA8BBE3E0}" destId="{5B49FC3F-D374-4B9C-9673-B14CF841EBAF}" srcOrd="0" destOrd="0" presId="urn:microsoft.com/office/officeart/2005/8/layout/orgChart1"/>
    <dgm:cxn modelId="{ACA1E804-F908-4067-A2AD-922AA801E812}" type="presParOf" srcId="{432A4742-2A3A-4B7C-A3C2-8A8CA8BBE3E0}" destId="{379154AA-51D5-4F2F-9D88-5A1DCE6CE5EB}" srcOrd="1" destOrd="0" presId="urn:microsoft.com/office/officeart/2005/8/layout/orgChart1"/>
    <dgm:cxn modelId="{74CA86D4-4300-409D-BF08-8520CBC59BCD}" type="presParOf" srcId="{7E8CAEAD-88CC-447E-8515-6A2C3426B70D}" destId="{4929722C-74A6-45C8-90CB-49379039AC0F}" srcOrd="1" destOrd="0" presId="urn:microsoft.com/office/officeart/2005/8/layout/orgChart1"/>
    <dgm:cxn modelId="{1DCDC42E-4E0E-400E-A29C-F7ED79FAFE49}" type="presParOf" srcId="{7E8CAEAD-88CC-447E-8515-6A2C3426B70D}" destId="{1575D67C-DDED-4907-9712-EE9DD513FE2D}" srcOrd="2" destOrd="0" presId="urn:microsoft.com/office/officeart/2005/8/layout/orgChart1"/>
    <dgm:cxn modelId="{6D006DD9-AF52-4629-904F-8DEBC01F40AC}" type="presParOf" srcId="{2728C6D3-34DE-418A-8220-1EA87831334B}" destId="{3132744E-8172-47F4-B174-D687240B77DF}" srcOrd="2" destOrd="0" presId="urn:microsoft.com/office/officeart/2005/8/layout/orgChart1"/>
    <dgm:cxn modelId="{6D29CE87-BBB6-44D5-B8F1-25D484E512BA}" type="presParOf" srcId="{2728C6D3-34DE-418A-8220-1EA87831334B}" destId="{E81F17D5-57E5-4DC0-B0A3-4DF3D67C9276}" srcOrd="3" destOrd="0" presId="urn:microsoft.com/office/officeart/2005/8/layout/orgChart1"/>
    <dgm:cxn modelId="{337F0688-0944-4607-BEE2-45DB16399FC7}" type="presParOf" srcId="{E81F17D5-57E5-4DC0-B0A3-4DF3D67C9276}" destId="{35451741-323C-45CB-967F-F4EC245301C1}" srcOrd="0" destOrd="0" presId="urn:microsoft.com/office/officeart/2005/8/layout/orgChart1"/>
    <dgm:cxn modelId="{631DE385-C98F-4793-895D-8721E577B78D}" type="presParOf" srcId="{35451741-323C-45CB-967F-F4EC245301C1}" destId="{831ACAA0-CDF2-4E20-86BF-0B869EFF3A80}" srcOrd="0" destOrd="0" presId="urn:microsoft.com/office/officeart/2005/8/layout/orgChart1"/>
    <dgm:cxn modelId="{FD26E41A-B9FE-4D91-95C3-4597AAB5731F}" type="presParOf" srcId="{35451741-323C-45CB-967F-F4EC245301C1}" destId="{9EFB52FD-8CA9-45AB-B256-181FA88020C6}" srcOrd="1" destOrd="0" presId="urn:microsoft.com/office/officeart/2005/8/layout/orgChart1"/>
    <dgm:cxn modelId="{87661E29-E6E0-4302-B133-0371D4503C85}" type="presParOf" srcId="{E81F17D5-57E5-4DC0-B0A3-4DF3D67C9276}" destId="{8E485EEA-2F5E-426C-BFFF-BF22FDA0F9DB}" srcOrd="1" destOrd="0" presId="urn:microsoft.com/office/officeart/2005/8/layout/orgChart1"/>
    <dgm:cxn modelId="{5E769404-10C5-4538-B8A7-4115C832A459}" type="presParOf" srcId="{E81F17D5-57E5-4DC0-B0A3-4DF3D67C9276}" destId="{0E1DAA78-E463-4A3E-8F71-E1C1F3C33A74}" srcOrd="2" destOrd="0" presId="urn:microsoft.com/office/officeart/2005/8/layout/orgChart1"/>
    <dgm:cxn modelId="{59278166-BCD3-4801-8D91-924A7EB24317}" type="presParOf" srcId="{7E9D4F34-30E0-4F81-B598-C35B39656710}" destId="{30B736BE-4EA8-44B3-B855-5744A383413F}" srcOrd="2" destOrd="0" presId="urn:microsoft.com/office/officeart/2005/8/layout/orgChart1"/>
    <dgm:cxn modelId="{708C5BE6-77C9-4DD7-8501-5B5E20854E69}" type="presParOf" srcId="{82840D43-C5C3-419A-92F8-F6FBF29A6512}" destId="{8C721197-6E7C-4739-8189-EF763AD86438}" srcOrd="2" destOrd="0" presId="urn:microsoft.com/office/officeart/2005/8/layout/orgChart1"/>
    <dgm:cxn modelId="{80082723-855E-4021-BEEF-F6174ECFDF96}" type="presParOf" srcId="{82840D43-C5C3-419A-92F8-F6FBF29A6512}" destId="{F105804C-4323-44D8-A2D2-42B7233ECBC1}" srcOrd="3" destOrd="0" presId="urn:microsoft.com/office/officeart/2005/8/layout/orgChart1"/>
    <dgm:cxn modelId="{8D6A1110-2CC3-4869-BE1C-C955D404C869}" type="presParOf" srcId="{F105804C-4323-44D8-A2D2-42B7233ECBC1}" destId="{CEA86EE4-63D1-46AB-820E-8C4A7AD17586}" srcOrd="0" destOrd="0" presId="urn:microsoft.com/office/officeart/2005/8/layout/orgChart1"/>
    <dgm:cxn modelId="{2C81F21A-CE5A-443F-B9C3-B65A0E48B743}" type="presParOf" srcId="{CEA86EE4-63D1-46AB-820E-8C4A7AD17586}" destId="{90D2B72E-AA24-4B5B-AC5F-0E1808092DA3}" srcOrd="0" destOrd="0" presId="urn:microsoft.com/office/officeart/2005/8/layout/orgChart1"/>
    <dgm:cxn modelId="{B681BA82-DA80-44C7-847E-081F17567B75}" type="presParOf" srcId="{CEA86EE4-63D1-46AB-820E-8C4A7AD17586}" destId="{4B3BC825-926A-4F3D-8FEC-A37D0153E8E1}" srcOrd="1" destOrd="0" presId="urn:microsoft.com/office/officeart/2005/8/layout/orgChart1"/>
    <dgm:cxn modelId="{E14C9AFF-03B8-4EA3-90E8-D8FA87ECCD66}" type="presParOf" srcId="{F105804C-4323-44D8-A2D2-42B7233ECBC1}" destId="{D0B0A787-CFDA-4338-8E84-9DBDAA540B44}" srcOrd="1" destOrd="0" presId="urn:microsoft.com/office/officeart/2005/8/layout/orgChart1"/>
    <dgm:cxn modelId="{64210CE7-762A-46AA-B9C7-7FDA374088A8}" type="presParOf" srcId="{D0B0A787-CFDA-4338-8E84-9DBDAA540B44}" destId="{24687BDC-EA21-4067-96DF-8FF4A2645369}" srcOrd="0" destOrd="0" presId="urn:microsoft.com/office/officeart/2005/8/layout/orgChart1"/>
    <dgm:cxn modelId="{36F23E27-1346-4AE5-A4AA-73731822BB94}" type="presParOf" srcId="{D0B0A787-CFDA-4338-8E84-9DBDAA540B44}" destId="{13C0987A-CCAD-40CF-A8BD-C189B38E785D}" srcOrd="1" destOrd="0" presId="urn:microsoft.com/office/officeart/2005/8/layout/orgChart1"/>
    <dgm:cxn modelId="{CC123077-B128-432D-BC65-F6FE5DF6D884}" type="presParOf" srcId="{13C0987A-CCAD-40CF-A8BD-C189B38E785D}" destId="{AA06FC13-6398-4916-9D45-D9BBB5E3B2D2}" srcOrd="0" destOrd="0" presId="urn:microsoft.com/office/officeart/2005/8/layout/orgChart1"/>
    <dgm:cxn modelId="{F1451E76-AB71-479C-927E-37CAF9D7965B}" type="presParOf" srcId="{AA06FC13-6398-4916-9D45-D9BBB5E3B2D2}" destId="{CC160D6D-B3C6-4F2B-9D8B-E55D63183A61}" srcOrd="0" destOrd="0" presId="urn:microsoft.com/office/officeart/2005/8/layout/orgChart1"/>
    <dgm:cxn modelId="{4072D815-F7F1-4394-BB99-C50CA477E3BC}" type="presParOf" srcId="{AA06FC13-6398-4916-9D45-D9BBB5E3B2D2}" destId="{F6DA9F4F-DF45-4AFE-9ACE-8A6181F9E3DC}" srcOrd="1" destOrd="0" presId="urn:microsoft.com/office/officeart/2005/8/layout/orgChart1"/>
    <dgm:cxn modelId="{0B760898-9BE0-4D59-95A1-EF4E67712170}" type="presParOf" srcId="{13C0987A-CCAD-40CF-A8BD-C189B38E785D}" destId="{96EC5914-C441-415D-9972-ABB24202E327}" srcOrd="1" destOrd="0" presId="urn:microsoft.com/office/officeart/2005/8/layout/orgChart1"/>
    <dgm:cxn modelId="{6C185052-5F0F-48AC-BDFC-81F0C85F750E}" type="presParOf" srcId="{13C0987A-CCAD-40CF-A8BD-C189B38E785D}" destId="{DE6C3C2F-FC0E-4DCD-8017-F5C34FCA0F61}" srcOrd="2" destOrd="0" presId="urn:microsoft.com/office/officeart/2005/8/layout/orgChart1"/>
    <dgm:cxn modelId="{8F83CC5F-DA95-4245-A0B1-14C496E28E44}" type="presParOf" srcId="{D0B0A787-CFDA-4338-8E84-9DBDAA540B44}" destId="{43057075-6DC5-4D38-8F7E-6E404C60FAB1}" srcOrd="2" destOrd="0" presId="urn:microsoft.com/office/officeart/2005/8/layout/orgChart1"/>
    <dgm:cxn modelId="{C54216CE-5C46-4AC2-A467-2D5D884A9655}" type="presParOf" srcId="{D0B0A787-CFDA-4338-8E84-9DBDAA540B44}" destId="{BAFBB1C7-F358-4753-B662-2EE286DCADC8}" srcOrd="3" destOrd="0" presId="urn:microsoft.com/office/officeart/2005/8/layout/orgChart1"/>
    <dgm:cxn modelId="{AB96A7BF-9A3F-490F-A8F0-F2F513A36F41}" type="presParOf" srcId="{BAFBB1C7-F358-4753-B662-2EE286DCADC8}" destId="{48C76E8E-6C51-4B87-B8DA-9585197D339F}" srcOrd="0" destOrd="0" presId="urn:microsoft.com/office/officeart/2005/8/layout/orgChart1"/>
    <dgm:cxn modelId="{BEFA9EE8-B309-4C0B-A3C2-5E5DE2C8B8DB}" type="presParOf" srcId="{48C76E8E-6C51-4B87-B8DA-9585197D339F}" destId="{835D25B1-8D48-4CC9-991B-084012745E07}" srcOrd="0" destOrd="0" presId="urn:microsoft.com/office/officeart/2005/8/layout/orgChart1"/>
    <dgm:cxn modelId="{3FC131A2-43A6-4088-9582-6602C76BD713}" type="presParOf" srcId="{48C76E8E-6C51-4B87-B8DA-9585197D339F}" destId="{859EC4E3-4B96-48BA-83DA-69394869F01F}" srcOrd="1" destOrd="0" presId="urn:microsoft.com/office/officeart/2005/8/layout/orgChart1"/>
    <dgm:cxn modelId="{19421953-A2A1-4E22-9F8D-4159510B455E}" type="presParOf" srcId="{BAFBB1C7-F358-4753-B662-2EE286DCADC8}" destId="{C18399C3-99CE-4778-80DA-185FF64CC49B}" srcOrd="1" destOrd="0" presId="urn:microsoft.com/office/officeart/2005/8/layout/orgChart1"/>
    <dgm:cxn modelId="{E31AC9A8-D8DA-4B39-810D-8AF29F5D7CB1}" type="presParOf" srcId="{BAFBB1C7-F358-4753-B662-2EE286DCADC8}" destId="{14E56224-155B-4B93-AE5D-C923DED36DD3}" srcOrd="2" destOrd="0" presId="urn:microsoft.com/office/officeart/2005/8/layout/orgChart1"/>
    <dgm:cxn modelId="{549F207E-35C8-4E8C-A0F0-F207D294F82D}" type="presParOf" srcId="{F105804C-4323-44D8-A2D2-42B7233ECBC1}" destId="{7947138E-8F48-4ED8-9F96-B2A4B5907B4A}" srcOrd="2" destOrd="0" presId="urn:microsoft.com/office/officeart/2005/8/layout/orgChart1"/>
    <dgm:cxn modelId="{B5CBA788-1BB0-454A-827B-AC8618D1EF03}" type="presParOf" srcId="{82840D43-C5C3-419A-92F8-F6FBF29A6512}" destId="{75D3B3A6-159E-4566-AE41-6CBD31E08C75}" srcOrd="4" destOrd="0" presId="urn:microsoft.com/office/officeart/2005/8/layout/orgChart1"/>
    <dgm:cxn modelId="{4E2C0BBB-E2B8-4B4E-BA05-6658131CE35F}" type="presParOf" srcId="{82840D43-C5C3-419A-92F8-F6FBF29A6512}" destId="{2A248495-CF80-4C2C-A58D-00B8E1B1DAB2}" srcOrd="5" destOrd="0" presId="urn:microsoft.com/office/officeart/2005/8/layout/orgChart1"/>
    <dgm:cxn modelId="{0C972E82-6ED0-4AA5-8715-588400B5F64E}" type="presParOf" srcId="{2A248495-CF80-4C2C-A58D-00B8E1B1DAB2}" destId="{DC9A63EC-2DA9-4104-BDCC-9B767CD54BE2}" srcOrd="0" destOrd="0" presId="urn:microsoft.com/office/officeart/2005/8/layout/orgChart1"/>
    <dgm:cxn modelId="{3EE5EE25-0420-4EAB-8BB4-6454A88183EE}" type="presParOf" srcId="{DC9A63EC-2DA9-4104-BDCC-9B767CD54BE2}" destId="{13FC3A7D-E0C9-44E0-94C5-D3C64DF52286}" srcOrd="0" destOrd="0" presId="urn:microsoft.com/office/officeart/2005/8/layout/orgChart1"/>
    <dgm:cxn modelId="{6FD4CAB6-D4FB-46D3-A742-337322B4F10D}" type="presParOf" srcId="{DC9A63EC-2DA9-4104-BDCC-9B767CD54BE2}" destId="{2D6ADB1D-69E9-482D-906B-5A4B55BD5448}" srcOrd="1" destOrd="0" presId="urn:microsoft.com/office/officeart/2005/8/layout/orgChart1"/>
    <dgm:cxn modelId="{C8EAB1F9-6078-424A-9177-654CDD32727F}" type="presParOf" srcId="{2A248495-CF80-4C2C-A58D-00B8E1B1DAB2}" destId="{5E9D57A0-C63D-4E08-89F7-C3596D6F16B5}" srcOrd="1" destOrd="0" presId="urn:microsoft.com/office/officeart/2005/8/layout/orgChart1"/>
    <dgm:cxn modelId="{734E9496-A92F-4E67-9D7B-92C48A7454CB}" type="presParOf" srcId="{5E9D57A0-C63D-4E08-89F7-C3596D6F16B5}" destId="{8AE3C5B5-7602-4167-954D-728CEF5A4F12}" srcOrd="0" destOrd="0" presId="urn:microsoft.com/office/officeart/2005/8/layout/orgChart1"/>
    <dgm:cxn modelId="{D51B9C18-7190-44F8-8B17-C05C5D91F8BD}" type="presParOf" srcId="{5E9D57A0-C63D-4E08-89F7-C3596D6F16B5}" destId="{A016095B-B7E7-4313-BE2B-D41D1D9BB718}" srcOrd="1" destOrd="0" presId="urn:microsoft.com/office/officeart/2005/8/layout/orgChart1"/>
    <dgm:cxn modelId="{FC0C7293-1775-4781-84F6-C330E1B611DB}" type="presParOf" srcId="{A016095B-B7E7-4313-BE2B-D41D1D9BB718}" destId="{F15A88D1-CE3F-4983-B8D6-0B4F394C4A8E}" srcOrd="0" destOrd="0" presId="urn:microsoft.com/office/officeart/2005/8/layout/orgChart1"/>
    <dgm:cxn modelId="{5D7A1A44-B2A3-4B33-AB44-8AEB27D4E210}" type="presParOf" srcId="{F15A88D1-CE3F-4983-B8D6-0B4F394C4A8E}" destId="{51AD41D9-A1B8-4D4C-B9A3-921ACA7714EC}" srcOrd="0" destOrd="0" presId="urn:microsoft.com/office/officeart/2005/8/layout/orgChart1"/>
    <dgm:cxn modelId="{A1929B8E-E895-4000-BD8C-0689A57B437B}" type="presParOf" srcId="{F15A88D1-CE3F-4983-B8D6-0B4F394C4A8E}" destId="{CEB7C7DC-59CE-42AB-9EA7-991ACE5BEC28}" srcOrd="1" destOrd="0" presId="urn:microsoft.com/office/officeart/2005/8/layout/orgChart1"/>
    <dgm:cxn modelId="{F3E87832-BE09-420D-AB9E-32DEE348881B}" type="presParOf" srcId="{A016095B-B7E7-4313-BE2B-D41D1D9BB718}" destId="{46DADD1A-6C7A-4CB7-A3FB-88E67E5FB35B}" srcOrd="1" destOrd="0" presId="urn:microsoft.com/office/officeart/2005/8/layout/orgChart1"/>
    <dgm:cxn modelId="{F467F49E-2E14-42A6-85E7-D635AE7353AE}" type="presParOf" srcId="{A016095B-B7E7-4313-BE2B-D41D1D9BB718}" destId="{6E51D9D6-92FC-456F-9BF4-9D25B548DE1F}" srcOrd="2" destOrd="0" presId="urn:microsoft.com/office/officeart/2005/8/layout/orgChart1"/>
    <dgm:cxn modelId="{B7274220-4933-4FFA-907C-24D81260FD04}" type="presParOf" srcId="{5E9D57A0-C63D-4E08-89F7-C3596D6F16B5}" destId="{E0A56AD0-72DD-4B54-8906-FEA11329D1FB}" srcOrd="2" destOrd="0" presId="urn:microsoft.com/office/officeart/2005/8/layout/orgChart1"/>
    <dgm:cxn modelId="{97D113AE-2BEB-44B2-8309-0F64E679BFB1}" type="presParOf" srcId="{5E9D57A0-C63D-4E08-89F7-C3596D6F16B5}" destId="{1F76BCE4-9CBA-4451-A2B4-8A13274982D6}" srcOrd="3" destOrd="0" presId="urn:microsoft.com/office/officeart/2005/8/layout/orgChart1"/>
    <dgm:cxn modelId="{B64C2FF4-ED06-4AD1-916B-FBA897A2F86E}" type="presParOf" srcId="{1F76BCE4-9CBA-4451-A2B4-8A13274982D6}" destId="{B87ED6DF-C059-44E7-BF93-5FA78CA1C69D}" srcOrd="0" destOrd="0" presId="urn:microsoft.com/office/officeart/2005/8/layout/orgChart1"/>
    <dgm:cxn modelId="{10CA3CCA-C84B-45FC-AD9A-5E6A25C87506}" type="presParOf" srcId="{B87ED6DF-C059-44E7-BF93-5FA78CA1C69D}" destId="{C0CCA6C9-7294-4CBB-B27D-27344EA1240E}" srcOrd="0" destOrd="0" presId="urn:microsoft.com/office/officeart/2005/8/layout/orgChart1"/>
    <dgm:cxn modelId="{7D1EA50E-38E4-4BAD-A7B6-0D8BE27D64CD}" type="presParOf" srcId="{B87ED6DF-C059-44E7-BF93-5FA78CA1C69D}" destId="{419D322D-DFC3-4D0B-B046-E5585385A5BE}" srcOrd="1" destOrd="0" presId="urn:microsoft.com/office/officeart/2005/8/layout/orgChart1"/>
    <dgm:cxn modelId="{55041B01-26F5-454B-8C7A-9F243568D559}" type="presParOf" srcId="{1F76BCE4-9CBA-4451-A2B4-8A13274982D6}" destId="{7BFC5243-0311-4C3E-8AA9-E54580B5BFDC}" srcOrd="1" destOrd="0" presId="urn:microsoft.com/office/officeart/2005/8/layout/orgChart1"/>
    <dgm:cxn modelId="{865BBCD7-FE49-42C7-84BC-73C5C40BAF84}" type="presParOf" srcId="{1F76BCE4-9CBA-4451-A2B4-8A13274982D6}" destId="{8ED64071-3982-47B2-9996-F8AF598708EA}" srcOrd="2" destOrd="0" presId="urn:microsoft.com/office/officeart/2005/8/layout/orgChart1"/>
    <dgm:cxn modelId="{E7AE80A6-CB41-470D-9BBA-9B08D82E3506}" type="presParOf" srcId="{2A248495-CF80-4C2C-A58D-00B8E1B1DAB2}" destId="{107B969C-6C0A-47C3-B191-362D451380B3}" srcOrd="2" destOrd="0" presId="urn:microsoft.com/office/officeart/2005/8/layout/orgChart1"/>
    <dgm:cxn modelId="{497D53ED-A7D1-44B7-8CAB-C3357F01CA91}" type="presParOf" srcId="{E8725071-99D9-4C2B-8D63-E98B516992EA}" destId="{1DD2E7CA-4431-498E-BC4B-E12E6468EE45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830652-919E-40A3-8520-177A93B6578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9083E19C-8B83-45C3-8780-14E4DBE539D9}">
      <dgm:prSet/>
      <dgm:spPr>
        <a:solidFill>
          <a:srgbClr val="002060"/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Projeto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 XYZ</a:t>
          </a:r>
        </a:p>
      </dgm:t>
    </dgm:pt>
    <dgm:pt modelId="{0E62DCA7-A33C-4F23-AE59-F40A8C2C1058}" type="parTrans" cxnId="{58C8BD2C-152B-44A2-8C84-1FE7C26D6E40}">
      <dgm:prSet/>
      <dgm:spPr/>
      <dgm:t>
        <a:bodyPr/>
        <a:lstStyle/>
        <a:p>
          <a:endParaRPr lang="pt-BR"/>
        </a:p>
      </dgm:t>
    </dgm:pt>
    <dgm:pt modelId="{55E8FBCD-F7F6-431D-8D3F-7B050D85EF7F}" type="sibTrans" cxnId="{58C8BD2C-152B-44A2-8C84-1FE7C26D6E40}">
      <dgm:prSet/>
      <dgm:spPr/>
      <dgm:t>
        <a:bodyPr/>
        <a:lstStyle/>
        <a:p>
          <a:endParaRPr lang="pt-BR"/>
        </a:p>
      </dgm:t>
    </dgm:pt>
    <dgm:pt modelId="{12CF48A4-6E60-41A0-B39F-8609C58F0486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AAA</a:t>
          </a:r>
        </a:p>
      </dgm:t>
    </dgm:pt>
    <dgm:pt modelId="{54E007DA-1249-41A2-B6EA-D08731AD50DF}" type="parTrans" cxnId="{F2A8AF30-95A3-4AD1-A764-192680F86472}">
      <dgm:prSet/>
      <dgm:spPr/>
      <dgm:t>
        <a:bodyPr/>
        <a:lstStyle/>
        <a:p>
          <a:endParaRPr lang="pt-BR"/>
        </a:p>
      </dgm:t>
    </dgm:pt>
    <dgm:pt modelId="{17EEC1C9-D67D-46FA-86F8-3BD1F7CF5F2B}" type="sibTrans" cxnId="{F2A8AF30-95A3-4AD1-A764-192680F86472}">
      <dgm:prSet/>
      <dgm:spPr/>
      <dgm:t>
        <a:bodyPr/>
        <a:lstStyle/>
        <a:p>
          <a:endParaRPr lang="pt-BR"/>
        </a:p>
      </dgm:t>
    </dgm:pt>
    <dgm:pt modelId="{D49EFE90-15E1-41DE-A066-CB11279D9EEE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AAB</a:t>
          </a:r>
        </a:p>
      </dgm:t>
    </dgm:pt>
    <dgm:pt modelId="{DD397DD1-3935-49A8-B918-A359DE6E57CD}" type="parTrans" cxnId="{0EB411BD-7C91-4C59-B076-0B37834BB807}">
      <dgm:prSet/>
      <dgm:spPr/>
      <dgm:t>
        <a:bodyPr/>
        <a:lstStyle/>
        <a:p>
          <a:endParaRPr lang="pt-BR"/>
        </a:p>
      </dgm:t>
    </dgm:pt>
    <dgm:pt modelId="{6F6D3869-C457-4EF8-AAA1-EAD06A6743E4}" type="sibTrans" cxnId="{0EB411BD-7C91-4C59-B076-0B37834BB807}">
      <dgm:prSet/>
      <dgm:spPr/>
      <dgm:t>
        <a:bodyPr/>
        <a:lstStyle/>
        <a:p>
          <a:endParaRPr lang="pt-BR"/>
        </a:p>
      </dgm:t>
    </dgm:pt>
    <dgm:pt modelId="{0756AE36-1D0B-425B-B88A-587FE364A9A9}">
      <dgm:prSet/>
      <dgm:spPr>
        <a:solidFill>
          <a:srgbClr val="0070C0"/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</a:t>
          </a:r>
        </a:p>
      </dgm:t>
    </dgm:pt>
    <dgm:pt modelId="{D00B5381-B867-4999-B6F4-9B91DCD420B4}" type="parTrans" cxnId="{ABBC388D-E266-4375-99DA-9F99288D3C1A}">
      <dgm:prSet/>
      <dgm:spPr/>
      <dgm:t>
        <a:bodyPr/>
        <a:lstStyle/>
        <a:p>
          <a:endParaRPr lang="pt-BR"/>
        </a:p>
      </dgm:t>
    </dgm:pt>
    <dgm:pt modelId="{B52BCBC9-0E60-46F5-BDB0-503E67369D87}" type="sibTrans" cxnId="{ABBC388D-E266-4375-99DA-9F99288D3C1A}">
      <dgm:prSet/>
      <dgm:spPr/>
      <dgm:t>
        <a:bodyPr/>
        <a:lstStyle/>
        <a:p>
          <a:endParaRPr lang="pt-BR"/>
        </a:p>
      </dgm:t>
    </dgm:pt>
    <dgm:pt modelId="{F5A3B275-32D7-4F01-9A21-DC2A555E9F36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BAA</a:t>
          </a:r>
        </a:p>
      </dgm:t>
    </dgm:pt>
    <dgm:pt modelId="{8F235E8B-5750-48B3-8A1E-A32DCEE43F09}" type="parTrans" cxnId="{7846DAC2-9AB5-470D-B231-41C7530E7CD7}">
      <dgm:prSet/>
      <dgm:spPr/>
      <dgm:t>
        <a:bodyPr/>
        <a:lstStyle/>
        <a:p>
          <a:endParaRPr lang="pt-BR"/>
        </a:p>
      </dgm:t>
    </dgm:pt>
    <dgm:pt modelId="{7E64B1BA-4341-41BB-A777-21F8A9B3084A}" type="sibTrans" cxnId="{7846DAC2-9AB5-470D-B231-41C7530E7CD7}">
      <dgm:prSet/>
      <dgm:spPr/>
      <dgm:t>
        <a:bodyPr/>
        <a:lstStyle/>
        <a:p>
          <a:endParaRPr lang="pt-BR"/>
        </a:p>
      </dgm:t>
    </dgm:pt>
    <dgm:pt modelId="{DF4EC044-4A73-4A71-BFD7-D1DA3EEFBC06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BAB</a:t>
          </a:r>
        </a:p>
      </dgm:t>
    </dgm:pt>
    <dgm:pt modelId="{CDC42BAA-430E-4F22-9520-E591E9DAF34F}" type="parTrans" cxnId="{78369065-E070-4952-91BB-686010FF80F2}">
      <dgm:prSet/>
      <dgm:spPr/>
      <dgm:t>
        <a:bodyPr/>
        <a:lstStyle/>
        <a:p>
          <a:endParaRPr lang="pt-BR"/>
        </a:p>
      </dgm:t>
    </dgm:pt>
    <dgm:pt modelId="{B88B763A-22C8-48DD-A8FD-21CD19700047}" type="sibTrans" cxnId="{78369065-E070-4952-91BB-686010FF80F2}">
      <dgm:prSet/>
      <dgm:spPr/>
      <dgm:t>
        <a:bodyPr/>
        <a:lstStyle/>
        <a:p>
          <a:endParaRPr lang="pt-BR"/>
        </a:p>
      </dgm:t>
    </dgm:pt>
    <dgm:pt modelId="{F511B7F6-9EC8-4EAC-A709-F025F0115285}">
      <dgm:prSet/>
      <dgm:spPr>
        <a:solidFill>
          <a:srgbClr val="0070C0"/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</a:t>
          </a:r>
        </a:p>
      </dgm:t>
    </dgm:pt>
    <dgm:pt modelId="{F8E3ED61-244D-425B-82C6-3D0770396FFE}" type="parTrans" cxnId="{231AECF7-D6FA-4F07-A208-B32D0BF0E3EA}">
      <dgm:prSet/>
      <dgm:spPr/>
      <dgm:t>
        <a:bodyPr/>
        <a:lstStyle/>
        <a:p>
          <a:endParaRPr lang="pt-BR"/>
        </a:p>
      </dgm:t>
    </dgm:pt>
    <dgm:pt modelId="{58709C56-AE24-4305-BB2C-855C2D89C377}" type="sibTrans" cxnId="{231AECF7-D6FA-4F07-A208-B32D0BF0E3EA}">
      <dgm:prSet/>
      <dgm:spPr/>
      <dgm:t>
        <a:bodyPr/>
        <a:lstStyle/>
        <a:p>
          <a:endParaRPr lang="pt-BR"/>
        </a:p>
      </dgm:t>
    </dgm:pt>
    <dgm:pt modelId="{905532D9-03AE-4CAE-969A-0667A2A025C8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CAA</a:t>
          </a:r>
        </a:p>
      </dgm:t>
    </dgm:pt>
    <dgm:pt modelId="{00E9548A-BC12-442A-93FB-AB2DEC8882DE}" type="parTrans" cxnId="{2725E19B-D02A-4003-AA0D-F89D54702B80}">
      <dgm:prSet/>
      <dgm:spPr/>
      <dgm:t>
        <a:bodyPr/>
        <a:lstStyle/>
        <a:p>
          <a:endParaRPr lang="pt-BR"/>
        </a:p>
      </dgm:t>
    </dgm:pt>
    <dgm:pt modelId="{E4F3A6B1-5972-4DDE-BC9E-312E138826A4}" type="sibTrans" cxnId="{2725E19B-D02A-4003-AA0D-F89D54702B80}">
      <dgm:prSet/>
      <dgm:spPr/>
      <dgm:t>
        <a:bodyPr/>
        <a:lstStyle/>
        <a:p>
          <a:endParaRPr lang="pt-BR"/>
        </a:p>
      </dgm:t>
    </dgm:pt>
    <dgm:pt modelId="{79830763-995F-46D9-8BE3-321F53E65E23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CAB</a:t>
          </a:r>
        </a:p>
      </dgm:t>
    </dgm:pt>
    <dgm:pt modelId="{AAA11F9D-9D39-4B9B-B4B9-4750413E1829}" type="parTrans" cxnId="{51116D18-3E78-402D-816D-B693D227A941}">
      <dgm:prSet/>
      <dgm:spPr/>
      <dgm:t>
        <a:bodyPr/>
        <a:lstStyle/>
        <a:p>
          <a:endParaRPr lang="pt-BR"/>
        </a:p>
      </dgm:t>
    </dgm:pt>
    <dgm:pt modelId="{E74E80E4-9D04-442F-9B6C-269C8444A408}" type="sibTrans" cxnId="{51116D18-3E78-402D-816D-B693D227A941}">
      <dgm:prSet/>
      <dgm:spPr/>
      <dgm:t>
        <a:bodyPr/>
        <a:lstStyle/>
        <a:p>
          <a:endParaRPr lang="pt-BR"/>
        </a:p>
      </dgm:t>
    </dgm:pt>
    <dgm:pt modelId="{2595A867-E2A9-4F05-8198-238D6CC4F33F}">
      <dgm:prSet/>
      <dgm:spPr>
        <a:solidFill>
          <a:srgbClr val="0070C0"/>
        </a:solidFill>
      </dgm:spPr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</a:t>
          </a:r>
        </a:p>
      </dgm:t>
    </dgm:pt>
    <dgm:pt modelId="{7E575C1D-EE2F-4F19-9357-A27BA064BC5A}" type="sibTrans" cxnId="{D8B41A58-5062-4AF1-9F6A-CDB89E3B0BFE}">
      <dgm:prSet/>
      <dgm:spPr/>
      <dgm:t>
        <a:bodyPr/>
        <a:lstStyle/>
        <a:p>
          <a:endParaRPr lang="pt-BR"/>
        </a:p>
      </dgm:t>
    </dgm:pt>
    <dgm:pt modelId="{4D7900A4-C5E6-4ED2-BAC0-9AC7A0967AFA}" type="parTrans" cxnId="{D8B41A58-5062-4AF1-9F6A-CDB89E3B0BFE}">
      <dgm:prSet/>
      <dgm:spPr/>
      <dgm:t>
        <a:bodyPr/>
        <a:lstStyle/>
        <a:p>
          <a:endParaRPr lang="pt-BR"/>
        </a:p>
      </dgm:t>
    </dgm:pt>
    <dgm:pt modelId="{3E377F1E-324C-445B-B6F5-783900AF6AF7}" type="pres">
      <dgm:prSet presAssocID="{93830652-919E-40A3-8520-177A93B657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8725071-99D9-4C2B-8D63-E98B516992EA}" type="pres">
      <dgm:prSet presAssocID="{9083E19C-8B83-45C3-8780-14E4DBE539D9}" presName="hierRoot1" presStyleCnt="0">
        <dgm:presLayoutVars>
          <dgm:hierBranch/>
        </dgm:presLayoutVars>
      </dgm:prSet>
      <dgm:spPr/>
    </dgm:pt>
    <dgm:pt modelId="{3ED49750-7EC5-4A1E-A2E9-53D19A16C066}" type="pres">
      <dgm:prSet presAssocID="{9083E19C-8B83-45C3-8780-14E4DBE539D9}" presName="rootComposite1" presStyleCnt="0"/>
      <dgm:spPr/>
    </dgm:pt>
    <dgm:pt modelId="{19B5344C-78FE-4370-AFD7-7E2C4D5546CF}" type="pres">
      <dgm:prSet presAssocID="{9083E19C-8B83-45C3-8780-14E4DBE539D9}" presName="rootText1" presStyleLbl="node0" presStyleIdx="0" presStyleCnt="1">
        <dgm:presLayoutVars>
          <dgm:chPref val="3"/>
        </dgm:presLayoutVars>
      </dgm:prSet>
      <dgm:spPr/>
    </dgm:pt>
    <dgm:pt modelId="{D7138D01-E3B6-4A9C-B43D-2D23402E36FB}" type="pres">
      <dgm:prSet presAssocID="{9083E19C-8B83-45C3-8780-14E4DBE539D9}" presName="rootConnector1" presStyleLbl="node1" presStyleIdx="0" presStyleCnt="0"/>
      <dgm:spPr/>
    </dgm:pt>
    <dgm:pt modelId="{82840D43-C5C3-419A-92F8-F6FBF29A6512}" type="pres">
      <dgm:prSet presAssocID="{9083E19C-8B83-45C3-8780-14E4DBE539D9}" presName="hierChild2" presStyleCnt="0"/>
      <dgm:spPr/>
    </dgm:pt>
    <dgm:pt modelId="{F8FBECC1-7E40-4640-B2D1-4DD13CA8B69E}" type="pres">
      <dgm:prSet presAssocID="{4D7900A4-C5E6-4ED2-BAC0-9AC7A0967AFA}" presName="Name35" presStyleLbl="parChTrans1D2" presStyleIdx="0" presStyleCnt="3"/>
      <dgm:spPr/>
    </dgm:pt>
    <dgm:pt modelId="{7E9D4F34-30E0-4F81-B598-C35B39656710}" type="pres">
      <dgm:prSet presAssocID="{2595A867-E2A9-4F05-8198-238D6CC4F33F}" presName="hierRoot2" presStyleCnt="0">
        <dgm:presLayoutVars>
          <dgm:hierBranch val="r"/>
        </dgm:presLayoutVars>
      </dgm:prSet>
      <dgm:spPr/>
    </dgm:pt>
    <dgm:pt modelId="{7F73DEBC-4C3E-49F9-996B-B476DE54B641}" type="pres">
      <dgm:prSet presAssocID="{2595A867-E2A9-4F05-8198-238D6CC4F33F}" presName="rootComposite" presStyleCnt="0"/>
      <dgm:spPr/>
    </dgm:pt>
    <dgm:pt modelId="{C2DBB034-3BA5-4457-9807-ECDB22AD32EC}" type="pres">
      <dgm:prSet presAssocID="{2595A867-E2A9-4F05-8198-238D6CC4F33F}" presName="rootText" presStyleLbl="node2" presStyleIdx="0" presStyleCnt="3">
        <dgm:presLayoutVars>
          <dgm:chPref val="3"/>
        </dgm:presLayoutVars>
      </dgm:prSet>
      <dgm:spPr/>
    </dgm:pt>
    <dgm:pt modelId="{574F3AD5-66C8-4D89-B489-E53711EEB739}" type="pres">
      <dgm:prSet presAssocID="{2595A867-E2A9-4F05-8198-238D6CC4F33F}" presName="rootConnector" presStyleLbl="node2" presStyleIdx="0" presStyleCnt="3"/>
      <dgm:spPr/>
    </dgm:pt>
    <dgm:pt modelId="{2728C6D3-34DE-418A-8220-1EA87831334B}" type="pres">
      <dgm:prSet presAssocID="{2595A867-E2A9-4F05-8198-238D6CC4F33F}" presName="hierChild4" presStyleCnt="0"/>
      <dgm:spPr/>
    </dgm:pt>
    <dgm:pt modelId="{CDBB0406-8F43-432F-B9B0-7C560566C456}" type="pres">
      <dgm:prSet presAssocID="{54E007DA-1249-41A2-B6EA-D08731AD50DF}" presName="Name50" presStyleLbl="parChTrans1D3" presStyleIdx="0" presStyleCnt="6"/>
      <dgm:spPr/>
    </dgm:pt>
    <dgm:pt modelId="{7E8CAEAD-88CC-447E-8515-6A2C3426B70D}" type="pres">
      <dgm:prSet presAssocID="{12CF48A4-6E60-41A0-B39F-8609C58F0486}" presName="hierRoot2" presStyleCnt="0">
        <dgm:presLayoutVars>
          <dgm:hierBranch val="r"/>
        </dgm:presLayoutVars>
      </dgm:prSet>
      <dgm:spPr/>
    </dgm:pt>
    <dgm:pt modelId="{432A4742-2A3A-4B7C-A3C2-8A8CA8BBE3E0}" type="pres">
      <dgm:prSet presAssocID="{12CF48A4-6E60-41A0-B39F-8609C58F0486}" presName="rootComposite" presStyleCnt="0"/>
      <dgm:spPr/>
    </dgm:pt>
    <dgm:pt modelId="{5B49FC3F-D374-4B9C-9673-B14CF841EBAF}" type="pres">
      <dgm:prSet presAssocID="{12CF48A4-6E60-41A0-B39F-8609C58F0486}" presName="rootText" presStyleLbl="node3" presStyleIdx="0" presStyleCnt="6">
        <dgm:presLayoutVars>
          <dgm:chPref val="3"/>
        </dgm:presLayoutVars>
      </dgm:prSet>
      <dgm:spPr/>
    </dgm:pt>
    <dgm:pt modelId="{379154AA-51D5-4F2F-9D88-5A1DCE6CE5EB}" type="pres">
      <dgm:prSet presAssocID="{12CF48A4-6E60-41A0-B39F-8609C58F0486}" presName="rootConnector" presStyleLbl="node3" presStyleIdx="0" presStyleCnt="6"/>
      <dgm:spPr/>
    </dgm:pt>
    <dgm:pt modelId="{4929722C-74A6-45C8-90CB-49379039AC0F}" type="pres">
      <dgm:prSet presAssocID="{12CF48A4-6E60-41A0-B39F-8609C58F0486}" presName="hierChild4" presStyleCnt="0"/>
      <dgm:spPr/>
    </dgm:pt>
    <dgm:pt modelId="{1575D67C-DDED-4907-9712-EE9DD513FE2D}" type="pres">
      <dgm:prSet presAssocID="{12CF48A4-6E60-41A0-B39F-8609C58F0486}" presName="hierChild5" presStyleCnt="0"/>
      <dgm:spPr/>
    </dgm:pt>
    <dgm:pt modelId="{3132744E-8172-47F4-B174-D687240B77DF}" type="pres">
      <dgm:prSet presAssocID="{DD397DD1-3935-49A8-B918-A359DE6E57CD}" presName="Name50" presStyleLbl="parChTrans1D3" presStyleIdx="1" presStyleCnt="6"/>
      <dgm:spPr/>
    </dgm:pt>
    <dgm:pt modelId="{E81F17D5-57E5-4DC0-B0A3-4DF3D67C9276}" type="pres">
      <dgm:prSet presAssocID="{D49EFE90-15E1-41DE-A066-CB11279D9EEE}" presName="hierRoot2" presStyleCnt="0">
        <dgm:presLayoutVars>
          <dgm:hierBranch val="r"/>
        </dgm:presLayoutVars>
      </dgm:prSet>
      <dgm:spPr/>
    </dgm:pt>
    <dgm:pt modelId="{35451741-323C-45CB-967F-F4EC245301C1}" type="pres">
      <dgm:prSet presAssocID="{D49EFE90-15E1-41DE-A066-CB11279D9EEE}" presName="rootComposite" presStyleCnt="0"/>
      <dgm:spPr/>
    </dgm:pt>
    <dgm:pt modelId="{831ACAA0-CDF2-4E20-86BF-0B869EFF3A80}" type="pres">
      <dgm:prSet presAssocID="{D49EFE90-15E1-41DE-A066-CB11279D9EEE}" presName="rootText" presStyleLbl="node3" presStyleIdx="1" presStyleCnt="6">
        <dgm:presLayoutVars>
          <dgm:chPref val="3"/>
        </dgm:presLayoutVars>
      </dgm:prSet>
      <dgm:spPr/>
    </dgm:pt>
    <dgm:pt modelId="{9EFB52FD-8CA9-45AB-B256-181FA88020C6}" type="pres">
      <dgm:prSet presAssocID="{D49EFE90-15E1-41DE-A066-CB11279D9EEE}" presName="rootConnector" presStyleLbl="node3" presStyleIdx="1" presStyleCnt="6"/>
      <dgm:spPr/>
    </dgm:pt>
    <dgm:pt modelId="{8E485EEA-2F5E-426C-BFFF-BF22FDA0F9DB}" type="pres">
      <dgm:prSet presAssocID="{D49EFE90-15E1-41DE-A066-CB11279D9EEE}" presName="hierChild4" presStyleCnt="0"/>
      <dgm:spPr/>
    </dgm:pt>
    <dgm:pt modelId="{0E1DAA78-E463-4A3E-8F71-E1C1F3C33A74}" type="pres">
      <dgm:prSet presAssocID="{D49EFE90-15E1-41DE-A066-CB11279D9EEE}" presName="hierChild5" presStyleCnt="0"/>
      <dgm:spPr/>
    </dgm:pt>
    <dgm:pt modelId="{30B736BE-4EA8-44B3-B855-5744A383413F}" type="pres">
      <dgm:prSet presAssocID="{2595A867-E2A9-4F05-8198-238D6CC4F33F}" presName="hierChild5" presStyleCnt="0"/>
      <dgm:spPr/>
    </dgm:pt>
    <dgm:pt modelId="{8C721197-6E7C-4739-8189-EF763AD86438}" type="pres">
      <dgm:prSet presAssocID="{D00B5381-B867-4999-B6F4-9B91DCD420B4}" presName="Name35" presStyleLbl="parChTrans1D2" presStyleIdx="1" presStyleCnt="3"/>
      <dgm:spPr/>
    </dgm:pt>
    <dgm:pt modelId="{F105804C-4323-44D8-A2D2-42B7233ECBC1}" type="pres">
      <dgm:prSet presAssocID="{0756AE36-1D0B-425B-B88A-587FE364A9A9}" presName="hierRoot2" presStyleCnt="0">
        <dgm:presLayoutVars>
          <dgm:hierBranch val="r"/>
        </dgm:presLayoutVars>
      </dgm:prSet>
      <dgm:spPr/>
    </dgm:pt>
    <dgm:pt modelId="{CEA86EE4-63D1-46AB-820E-8C4A7AD17586}" type="pres">
      <dgm:prSet presAssocID="{0756AE36-1D0B-425B-B88A-587FE364A9A9}" presName="rootComposite" presStyleCnt="0"/>
      <dgm:spPr/>
    </dgm:pt>
    <dgm:pt modelId="{90D2B72E-AA24-4B5B-AC5F-0E1808092DA3}" type="pres">
      <dgm:prSet presAssocID="{0756AE36-1D0B-425B-B88A-587FE364A9A9}" presName="rootText" presStyleLbl="node2" presStyleIdx="1" presStyleCnt="3">
        <dgm:presLayoutVars>
          <dgm:chPref val="3"/>
        </dgm:presLayoutVars>
      </dgm:prSet>
      <dgm:spPr/>
    </dgm:pt>
    <dgm:pt modelId="{4B3BC825-926A-4F3D-8FEC-A37D0153E8E1}" type="pres">
      <dgm:prSet presAssocID="{0756AE36-1D0B-425B-B88A-587FE364A9A9}" presName="rootConnector" presStyleLbl="node2" presStyleIdx="1" presStyleCnt="3"/>
      <dgm:spPr/>
    </dgm:pt>
    <dgm:pt modelId="{D0B0A787-CFDA-4338-8E84-9DBDAA540B44}" type="pres">
      <dgm:prSet presAssocID="{0756AE36-1D0B-425B-B88A-587FE364A9A9}" presName="hierChild4" presStyleCnt="0"/>
      <dgm:spPr/>
    </dgm:pt>
    <dgm:pt modelId="{24687BDC-EA21-4067-96DF-8FF4A2645369}" type="pres">
      <dgm:prSet presAssocID="{8F235E8B-5750-48B3-8A1E-A32DCEE43F09}" presName="Name50" presStyleLbl="parChTrans1D3" presStyleIdx="2" presStyleCnt="6"/>
      <dgm:spPr/>
    </dgm:pt>
    <dgm:pt modelId="{13C0987A-CCAD-40CF-A8BD-C189B38E785D}" type="pres">
      <dgm:prSet presAssocID="{F5A3B275-32D7-4F01-9A21-DC2A555E9F36}" presName="hierRoot2" presStyleCnt="0">
        <dgm:presLayoutVars>
          <dgm:hierBranch val="r"/>
        </dgm:presLayoutVars>
      </dgm:prSet>
      <dgm:spPr/>
    </dgm:pt>
    <dgm:pt modelId="{AA06FC13-6398-4916-9D45-D9BBB5E3B2D2}" type="pres">
      <dgm:prSet presAssocID="{F5A3B275-32D7-4F01-9A21-DC2A555E9F36}" presName="rootComposite" presStyleCnt="0"/>
      <dgm:spPr/>
    </dgm:pt>
    <dgm:pt modelId="{CC160D6D-B3C6-4F2B-9D8B-E55D63183A61}" type="pres">
      <dgm:prSet presAssocID="{F5A3B275-32D7-4F01-9A21-DC2A555E9F36}" presName="rootText" presStyleLbl="node3" presStyleIdx="2" presStyleCnt="6" custLinFactNeighborY="-2303">
        <dgm:presLayoutVars>
          <dgm:chPref val="3"/>
        </dgm:presLayoutVars>
      </dgm:prSet>
      <dgm:spPr/>
    </dgm:pt>
    <dgm:pt modelId="{F6DA9F4F-DF45-4AFE-9ACE-8A6181F9E3DC}" type="pres">
      <dgm:prSet presAssocID="{F5A3B275-32D7-4F01-9A21-DC2A555E9F36}" presName="rootConnector" presStyleLbl="node3" presStyleIdx="2" presStyleCnt="6"/>
      <dgm:spPr/>
    </dgm:pt>
    <dgm:pt modelId="{96EC5914-C441-415D-9972-ABB24202E327}" type="pres">
      <dgm:prSet presAssocID="{F5A3B275-32D7-4F01-9A21-DC2A555E9F36}" presName="hierChild4" presStyleCnt="0"/>
      <dgm:spPr/>
    </dgm:pt>
    <dgm:pt modelId="{DE6C3C2F-FC0E-4DCD-8017-F5C34FCA0F61}" type="pres">
      <dgm:prSet presAssocID="{F5A3B275-32D7-4F01-9A21-DC2A555E9F36}" presName="hierChild5" presStyleCnt="0"/>
      <dgm:spPr/>
    </dgm:pt>
    <dgm:pt modelId="{43057075-6DC5-4D38-8F7E-6E404C60FAB1}" type="pres">
      <dgm:prSet presAssocID="{CDC42BAA-430E-4F22-9520-E591E9DAF34F}" presName="Name50" presStyleLbl="parChTrans1D3" presStyleIdx="3" presStyleCnt="6"/>
      <dgm:spPr/>
    </dgm:pt>
    <dgm:pt modelId="{BAFBB1C7-F358-4753-B662-2EE286DCADC8}" type="pres">
      <dgm:prSet presAssocID="{DF4EC044-4A73-4A71-BFD7-D1DA3EEFBC06}" presName="hierRoot2" presStyleCnt="0">
        <dgm:presLayoutVars>
          <dgm:hierBranch val="r"/>
        </dgm:presLayoutVars>
      </dgm:prSet>
      <dgm:spPr/>
    </dgm:pt>
    <dgm:pt modelId="{48C76E8E-6C51-4B87-B8DA-9585197D339F}" type="pres">
      <dgm:prSet presAssocID="{DF4EC044-4A73-4A71-BFD7-D1DA3EEFBC06}" presName="rootComposite" presStyleCnt="0"/>
      <dgm:spPr/>
    </dgm:pt>
    <dgm:pt modelId="{835D25B1-8D48-4CC9-991B-084012745E07}" type="pres">
      <dgm:prSet presAssocID="{DF4EC044-4A73-4A71-BFD7-D1DA3EEFBC06}" presName="rootText" presStyleLbl="node3" presStyleIdx="3" presStyleCnt="6">
        <dgm:presLayoutVars>
          <dgm:chPref val="3"/>
        </dgm:presLayoutVars>
      </dgm:prSet>
      <dgm:spPr/>
    </dgm:pt>
    <dgm:pt modelId="{859EC4E3-4B96-48BA-83DA-69394869F01F}" type="pres">
      <dgm:prSet presAssocID="{DF4EC044-4A73-4A71-BFD7-D1DA3EEFBC06}" presName="rootConnector" presStyleLbl="node3" presStyleIdx="3" presStyleCnt="6"/>
      <dgm:spPr/>
    </dgm:pt>
    <dgm:pt modelId="{C18399C3-99CE-4778-80DA-185FF64CC49B}" type="pres">
      <dgm:prSet presAssocID="{DF4EC044-4A73-4A71-BFD7-D1DA3EEFBC06}" presName="hierChild4" presStyleCnt="0"/>
      <dgm:spPr/>
    </dgm:pt>
    <dgm:pt modelId="{14E56224-155B-4B93-AE5D-C923DED36DD3}" type="pres">
      <dgm:prSet presAssocID="{DF4EC044-4A73-4A71-BFD7-D1DA3EEFBC06}" presName="hierChild5" presStyleCnt="0"/>
      <dgm:spPr/>
    </dgm:pt>
    <dgm:pt modelId="{7947138E-8F48-4ED8-9F96-B2A4B5907B4A}" type="pres">
      <dgm:prSet presAssocID="{0756AE36-1D0B-425B-B88A-587FE364A9A9}" presName="hierChild5" presStyleCnt="0"/>
      <dgm:spPr/>
    </dgm:pt>
    <dgm:pt modelId="{75D3B3A6-159E-4566-AE41-6CBD31E08C75}" type="pres">
      <dgm:prSet presAssocID="{F8E3ED61-244D-425B-82C6-3D0770396FFE}" presName="Name35" presStyleLbl="parChTrans1D2" presStyleIdx="2" presStyleCnt="3"/>
      <dgm:spPr/>
    </dgm:pt>
    <dgm:pt modelId="{2A248495-CF80-4C2C-A58D-00B8E1B1DAB2}" type="pres">
      <dgm:prSet presAssocID="{F511B7F6-9EC8-4EAC-A709-F025F0115285}" presName="hierRoot2" presStyleCnt="0">
        <dgm:presLayoutVars>
          <dgm:hierBranch val="r"/>
        </dgm:presLayoutVars>
      </dgm:prSet>
      <dgm:spPr/>
    </dgm:pt>
    <dgm:pt modelId="{DC9A63EC-2DA9-4104-BDCC-9B767CD54BE2}" type="pres">
      <dgm:prSet presAssocID="{F511B7F6-9EC8-4EAC-A709-F025F0115285}" presName="rootComposite" presStyleCnt="0"/>
      <dgm:spPr/>
    </dgm:pt>
    <dgm:pt modelId="{13FC3A7D-E0C9-44E0-94C5-D3C64DF52286}" type="pres">
      <dgm:prSet presAssocID="{F511B7F6-9EC8-4EAC-A709-F025F0115285}" presName="rootText" presStyleLbl="node2" presStyleIdx="2" presStyleCnt="3">
        <dgm:presLayoutVars>
          <dgm:chPref val="3"/>
        </dgm:presLayoutVars>
      </dgm:prSet>
      <dgm:spPr/>
    </dgm:pt>
    <dgm:pt modelId="{2D6ADB1D-69E9-482D-906B-5A4B55BD5448}" type="pres">
      <dgm:prSet presAssocID="{F511B7F6-9EC8-4EAC-A709-F025F0115285}" presName="rootConnector" presStyleLbl="node2" presStyleIdx="2" presStyleCnt="3"/>
      <dgm:spPr/>
    </dgm:pt>
    <dgm:pt modelId="{5E9D57A0-C63D-4E08-89F7-C3596D6F16B5}" type="pres">
      <dgm:prSet presAssocID="{F511B7F6-9EC8-4EAC-A709-F025F0115285}" presName="hierChild4" presStyleCnt="0"/>
      <dgm:spPr/>
    </dgm:pt>
    <dgm:pt modelId="{8AE3C5B5-7602-4167-954D-728CEF5A4F12}" type="pres">
      <dgm:prSet presAssocID="{00E9548A-BC12-442A-93FB-AB2DEC8882DE}" presName="Name50" presStyleLbl="parChTrans1D3" presStyleIdx="4" presStyleCnt="6"/>
      <dgm:spPr/>
    </dgm:pt>
    <dgm:pt modelId="{A016095B-B7E7-4313-BE2B-D41D1D9BB718}" type="pres">
      <dgm:prSet presAssocID="{905532D9-03AE-4CAE-969A-0667A2A025C8}" presName="hierRoot2" presStyleCnt="0">
        <dgm:presLayoutVars>
          <dgm:hierBranch val="r"/>
        </dgm:presLayoutVars>
      </dgm:prSet>
      <dgm:spPr/>
    </dgm:pt>
    <dgm:pt modelId="{F15A88D1-CE3F-4983-B8D6-0B4F394C4A8E}" type="pres">
      <dgm:prSet presAssocID="{905532D9-03AE-4CAE-969A-0667A2A025C8}" presName="rootComposite" presStyleCnt="0"/>
      <dgm:spPr/>
    </dgm:pt>
    <dgm:pt modelId="{51AD41D9-A1B8-4D4C-B9A3-921ACA7714EC}" type="pres">
      <dgm:prSet presAssocID="{905532D9-03AE-4CAE-969A-0667A2A025C8}" presName="rootText" presStyleLbl="node3" presStyleIdx="4" presStyleCnt="6">
        <dgm:presLayoutVars>
          <dgm:chPref val="3"/>
        </dgm:presLayoutVars>
      </dgm:prSet>
      <dgm:spPr/>
    </dgm:pt>
    <dgm:pt modelId="{CEB7C7DC-59CE-42AB-9EA7-991ACE5BEC28}" type="pres">
      <dgm:prSet presAssocID="{905532D9-03AE-4CAE-969A-0667A2A025C8}" presName="rootConnector" presStyleLbl="node3" presStyleIdx="4" presStyleCnt="6"/>
      <dgm:spPr/>
    </dgm:pt>
    <dgm:pt modelId="{46DADD1A-6C7A-4CB7-A3FB-88E67E5FB35B}" type="pres">
      <dgm:prSet presAssocID="{905532D9-03AE-4CAE-969A-0667A2A025C8}" presName="hierChild4" presStyleCnt="0"/>
      <dgm:spPr/>
    </dgm:pt>
    <dgm:pt modelId="{6E51D9D6-92FC-456F-9BF4-9D25B548DE1F}" type="pres">
      <dgm:prSet presAssocID="{905532D9-03AE-4CAE-969A-0667A2A025C8}" presName="hierChild5" presStyleCnt="0"/>
      <dgm:spPr/>
    </dgm:pt>
    <dgm:pt modelId="{E0A56AD0-72DD-4B54-8906-FEA11329D1FB}" type="pres">
      <dgm:prSet presAssocID="{AAA11F9D-9D39-4B9B-B4B9-4750413E1829}" presName="Name50" presStyleLbl="parChTrans1D3" presStyleIdx="5" presStyleCnt="6"/>
      <dgm:spPr/>
    </dgm:pt>
    <dgm:pt modelId="{1F76BCE4-9CBA-4451-A2B4-8A13274982D6}" type="pres">
      <dgm:prSet presAssocID="{79830763-995F-46D9-8BE3-321F53E65E23}" presName="hierRoot2" presStyleCnt="0">
        <dgm:presLayoutVars>
          <dgm:hierBranch val="r"/>
        </dgm:presLayoutVars>
      </dgm:prSet>
      <dgm:spPr/>
    </dgm:pt>
    <dgm:pt modelId="{B87ED6DF-C059-44E7-BF93-5FA78CA1C69D}" type="pres">
      <dgm:prSet presAssocID="{79830763-995F-46D9-8BE3-321F53E65E23}" presName="rootComposite" presStyleCnt="0"/>
      <dgm:spPr/>
    </dgm:pt>
    <dgm:pt modelId="{C0CCA6C9-7294-4CBB-B27D-27344EA1240E}" type="pres">
      <dgm:prSet presAssocID="{79830763-995F-46D9-8BE3-321F53E65E23}" presName="rootText" presStyleLbl="node3" presStyleIdx="5" presStyleCnt="6">
        <dgm:presLayoutVars>
          <dgm:chPref val="3"/>
        </dgm:presLayoutVars>
      </dgm:prSet>
      <dgm:spPr/>
    </dgm:pt>
    <dgm:pt modelId="{419D322D-DFC3-4D0B-B046-E5585385A5BE}" type="pres">
      <dgm:prSet presAssocID="{79830763-995F-46D9-8BE3-321F53E65E23}" presName="rootConnector" presStyleLbl="node3" presStyleIdx="5" presStyleCnt="6"/>
      <dgm:spPr/>
    </dgm:pt>
    <dgm:pt modelId="{7BFC5243-0311-4C3E-8AA9-E54580B5BFDC}" type="pres">
      <dgm:prSet presAssocID="{79830763-995F-46D9-8BE3-321F53E65E23}" presName="hierChild4" presStyleCnt="0"/>
      <dgm:spPr/>
    </dgm:pt>
    <dgm:pt modelId="{8ED64071-3982-47B2-9996-F8AF598708EA}" type="pres">
      <dgm:prSet presAssocID="{79830763-995F-46D9-8BE3-321F53E65E23}" presName="hierChild5" presStyleCnt="0"/>
      <dgm:spPr/>
    </dgm:pt>
    <dgm:pt modelId="{107B969C-6C0A-47C3-B191-362D451380B3}" type="pres">
      <dgm:prSet presAssocID="{F511B7F6-9EC8-4EAC-A709-F025F0115285}" presName="hierChild5" presStyleCnt="0"/>
      <dgm:spPr/>
    </dgm:pt>
    <dgm:pt modelId="{1DD2E7CA-4431-498E-BC4B-E12E6468EE45}" type="pres">
      <dgm:prSet presAssocID="{9083E19C-8B83-45C3-8780-14E4DBE539D9}" presName="hierChild3" presStyleCnt="0"/>
      <dgm:spPr/>
    </dgm:pt>
  </dgm:ptLst>
  <dgm:cxnLst>
    <dgm:cxn modelId="{A023B213-DD72-4902-8400-E681C3A13744}" type="presOf" srcId="{00E9548A-BC12-442A-93FB-AB2DEC8882DE}" destId="{8AE3C5B5-7602-4167-954D-728CEF5A4F12}" srcOrd="0" destOrd="0" presId="urn:microsoft.com/office/officeart/2005/8/layout/orgChart1"/>
    <dgm:cxn modelId="{51116D18-3E78-402D-816D-B693D227A941}" srcId="{F511B7F6-9EC8-4EAC-A709-F025F0115285}" destId="{79830763-995F-46D9-8BE3-321F53E65E23}" srcOrd="1" destOrd="0" parTransId="{AAA11F9D-9D39-4B9B-B4B9-4750413E1829}" sibTransId="{E74E80E4-9D04-442F-9B6C-269C8444A408}"/>
    <dgm:cxn modelId="{0DFBB419-347D-4393-A0EB-8F2E480FFBCB}" type="presOf" srcId="{F5A3B275-32D7-4F01-9A21-DC2A555E9F36}" destId="{CC160D6D-B3C6-4F2B-9D8B-E55D63183A61}" srcOrd="0" destOrd="0" presId="urn:microsoft.com/office/officeart/2005/8/layout/orgChart1"/>
    <dgm:cxn modelId="{79BAF128-D9B5-4428-B31C-81560612321C}" type="presOf" srcId="{12CF48A4-6E60-41A0-B39F-8609C58F0486}" destId="{5B49FC3F-D374-4B9C-9673-B14CF841EBAF}" srcOrd="0" destOrd="0" presId="urn:microsoft.com/office/officeart/2005/8/layout/orgChart1"/>
    <dgm:cxn modelId="{58C8BD2C-152B-44A2-8C84-1FE7C26D6E40}" srcId="{93830652-919E-40A3-8520-177A93B65781}" destId="{9083E19C-8B83-45C3-8780-14E4DBE539D9}" srcOrd="0" destOrd="0" parTransId="{0E62DCA7-A33C-4F23-AE59-F40A8C2C1058}" sibTransId="{55E8FBCD-F7F6-431D-8D3F-7B050D85EF7F}"/>
    <dgm:cxn modelId="{F2A8AF30-95A3-4AD1-A764-192680F86472}" srcId="{2595A867-E2A9-4F05-8198-238D6CC4F33F}" destId="{12CF48A4-6E60-41A0-B39F-8609C58F0486}" srcOrd="0" destOrd="0" parTransId="{54E007DA-1249-41A2-B6EA-D08731AD50DF}" sibTransId="{17EEC1C9-D67D-46FA-86F8-3BD1F7CF5F2B}"/>
    <dgm:cxn modelId="{717EBC31-D10F-4605-BCA5-E06C3F97321C}" type="presOf" srcId="{4D7900A4-C5E6-4ED2-BAC0-9AC7A0967AFA}" destId="{F8FBECC1-7E40-4640-B2D1-4DD13CA8B69E}" srcOrd="0" destOrd="0" presId="urn:microsoft.com/office/officeart/2005/8/layout/orgChart1"/>
    <dgm:cxn modelId="{11C6A05B-D9B0-4382-ABCB-C71B05E2BCB3}" type="presOf" srcId="{2595A867-E2A9-4F05-8198-238D6CC4F33F}" destId="{C2DBB034-3BA5-4457-9807-ECDB22AD32EC}" srcOrd="0" destOrd="0" presId="urn:microsoft.com/office/officeart/2005/8/layout/orgChart1"/>
    <dgm:cxn modelId="{78369065-E070-4952-91BB-686010FF80F2}" srcId="{0756AE36-1D0B-425B-B88A-587FE364A9A9}" destId="{DF4EC044-4A73-4A71-BFD7-D1DA3EEFBC06}" srcOrd="1" destOrd="0" parTransId="{CDC42BAA-430E-4F22-9520-E591E9DAF34F}" sibTransId="{B88B763A-22C8-48DD-A8FD-21CD19700047}"/>
    <dgm:cxn modelId="{0B4B0D6E-DE60-4042-98D1-F8689F7CF377}" type="presOf" srcId="{D00B5381-B867-4999-B6F4-9B91DCD420B4}" destId="{8C721197-6E7C-4739-8189-EF763AD86438}" srcOrd="0" destOrd="0" presId="urn:microsoft.com/office/officeart/2005/8/layout/orgChart1"/>
    <dgm:cxn modelId="{2DB7386F-6B23-417C-90CA-0C685BB53193}" type="presOf" srcId="{AAA11F9D-9D39-4B9B-B4B9-4750413E1829}" destId="{E0A56AD0-72DD-4B54-8906-FEA11329D1FB}" srcOrd="0" destOrd="0" presId="urn:microsoft.com/office/officeart/2005/8/layout/orgChart1"/>
    <dgm:cxn modelId="{1C02434F-685D-4288-B63B-00BE0A244684}" type="presOf" srcId="{54E007DA-1249-41A2-B6EA-D08731AD50DF}" destId="{CDBB0406-8F43-432F-B9B0-7C560566C456}" srcOrd="0" destOrd="0" presId="urn:microsoft.com/office/officeart/2005/8/layout/orgChart1"/>
    <dgm:cxn modelId="{3A400652-9A95-4AE0-A583-23C25DFD1BD3}" type="presOf" srcId="{CDC42BAA-430E-4F22-9520-E591E9DAF34F}" destId="{43057075-6DC5-4D38-8F7E-6E404C60FAB1}" srcOrd="0" destOrd="0" presId="urn:microsoft.com/office/officeart/2005/8/layout/orgChart1"/>
    <dgm:cxn modelId="{0BB0BD54-2E18-4BF6-ACF2-97393354C7B1}" type="presOf" srcId="{905532D9-03AE-4CAE-969A-0667A2A025C8}" destId="{CEB7C7DC-59CE-42AB-9EA7-991ACE5BEC28}" srcOrd="1" destOrd="0" presId="urn:microsoft.com/office/officeart/2005/8/layout/orgChart1"/>
    <dgm:cxn modelId="{2C673F75-A0B6-432D-B2B8-7BB58D4C05A5}" type="presOf" srcId="{0756AE36-1D0B-425B-B88A-587FE364A9A9}" destId="{90D2B72E-AA24-4B5B-AC5F-0E1808092DA3}" srcOrd="0" destOrd="0" presId="urn:microsoft.com/office/officeart/2005/8/layout/orgChart1"/>
    <dgm:cxn modelId="{D8B41A58-5062-4AF1-9F6A-CDB89E3B0BFE}" srcId="{9083E19C-8B83-45C3-8780-14E4DBE539D9}" destId="{2595A867-E2A9-4F05-8198-238D6CC4F33F}" srcOrd="0" destOrd="0" parTransId="{4D7900A4-C5E6-4ED2-BAC0-9AC7A0967AFA}" sibTransId="{7E575C1D-EE2F-4F19-9357-A27BA064BC5A}"/>
    <dgm:cxn modelId="{9C7D0679-00BB-4672-83B6-A43DE88ECDBA}" type="presOf" srcId="{905532D9-03AE-4CAE-969A-0667A2A025C8}" destId="{51AD41D9-A1B8-4D4C-B9A3-921ACA7714EC}" srcOrd="0" destOrd="0" presId="urn:microsoft.com/office/officeart/2005/8/layout/orgChart1"/>
    <dgm:cxn modelId="{9593D67B-C97D-4630-83D0-417C81FEC4DF}" type="presOf" srcId="{F8E3ED61-244D-425B-82C6-3D0770396FFE}" destId="{75D3B3A6-159E-4566-AE41-6CBD31E08C75}" srcOrd="0" destOrd="0" presId="urn:microsoft.com/office/officeart/2005/8/layout/orgChart1"/>
    <dgm:cxn modelId="{ABBC388D-E266-4375-99DA-9F99288D3C1A}" srcId="{9083E19C-8B83-45C3-8780-14E4DBE539D9}" destId="{0756AE36-1D0B-425B-B88A-587FE364A9A9}" srcOrd="1" destOrd="0" parTransId="{D00B5381-B867-4999-B6F4-9B91DCD420B4}" sibTransId="{B52BCBC9-0E60-46F5-BDB0-503E67369D87}"/>
    <dgm:cxn modelId="{DCCCF88F-B92A-4E08-9067-1281C4D3243C}" type="presOf" srcId="{F511B7F6-9EC8-4EAC-A709-F025F0115285}" destId="{13FC3A7D-E0C9-44E0-94C5-D3C64DF52286}" srcOrd="0" destOrd="0" presId="urn:microsoft.com/office/officeart/2005/8/layout/orgChart1"/>
    <dgm:cxn modelId="{B47F7294-D6E3-4172-978A-FA42F3E3A2DC}" type="presOf" srcId="{79830763-995F-46D9-8BE3-321F53E65E23}" destId="{C0CCA6C9-7294-4CBB-B27D-27344EA1240E}" srcOrd="0" destOrd="0" presId="urn:microsoft.com/office/officeart/2005/8/layout/orgChart1"/>
    <dgm:cxn modelId="{2725E19B-D02A-4003-AA0D-F89D54702B80}" srcId="{F511B7F6-9EC8-4EAC-A709-F025F0115285}" destId="{905532D9-03AE-4CAE-969A-0667A2A025C8}" srcOrd="0" destOrd="0" parTransId="{00E9548A-BC12-442A-93FB-AB2DEC8882DE}" sibTransId="{E4F3A6B1-5972-4DDE-BC9E-312E138826A4}"/>
    <dgm:cxn modelId="{4CF29EA7-2DA5-43A5-B059-7FC14CB4E759}" type="presOf" srcId="{2595A867-E2A9-4F05-8198-238D6CC4F33F}" destId="{574F3AD5-66C8-4D89-B489-E53711EEB739}" srcOrd="1" destOrd="0" presId="urn:microsoft.com/office/officeart/2005/8/layout/orgChart1"/>
    <dgm:cxn modelId="{069ACDAF-920B-43D3-88E7-F0B2EE0AAE2A}" type="presOf" srcId="{D49EFE90-15E1-41DE-A066-CB11279D9EEE}" destId="{831ACAA0-CDF2-4E20-86BF-0B869EFF3A80}" srcOrd="0" destOrd="0" presId="urn:microsoft.com/office/officeart/2005/8/layout/orgChart1"/>
    <dgm:cxn modelId="{404AB0B2-9450-413F-8622-C99FAA992ACC}" type="presOf" srcId="{DD397DD1-3935-49A8-B918-A359DE6E57CD}" destId="{3132744E-8172-47F4-B174-D687240B77DF}" srcOrd="0" destOrd="0" presId="urn:microsoft.com/office/officeart/2005/8/layout/orgChart1"/>
    <dgm:cxn modelId="{0EB411BD-7C91-4C59-B076-0B37834BB807}" srcId="{2595A867-E2A9-4F05-8198-238D6CC4F33F}" destId="{D49EFE90-15E1-41DE-A066-CB11279D9EEE}" srcOrd="1" destOrd="0" parTransId="{DD397DD1-3935-49A8-B918-A359DE6E57CD}" sibTransId="{6F6D3869-C457-4EF8-AAA1-EAD06A6743E4}"/>
    <dgm:cxn modelId="{7846DAC2-9AB5-470D-B231-41C7530E7CD7}" srcId="{0756AE36-1D0B-425B-B88A-587FE364A9A9}" destId="{F5A3B275-32D7-4F01-9A21-DC2A555E9F36}" srcOrd="0" destOrd="0" parTransId="{8F235E8B-5750-48B3-8A1E-A32DCEE43F09}" sibTransId="{7E64B1BA-4341-41BB-A777-21F8A9B3084A}"/>
    <dgm:cxn modelId="{BF23BEC3-868C-4F70-9AAB-B34E6C2542AC}" type="presOf" srcId="{D49EFE90-15E1-41DE-A066-CB11279D9EEE}" destId="{9EFB52FD-8CA9-45AB-B256-181FA88020C6}" srcOrd="1" destOrd="0" presId="urn:microsoft.com/office/officeart/2005/8/layout/orgChart1"/>
    <dgm:cxn modelId="{133DC2CA-FF15-45A9-B4CD-945FE5755869}" type="presOf" srcId="{9083E19C-8B83-45C3-8780-14E4DBE539D9}" destId="{D7138D01-E3B6-4A9C-B43D-2D23402E36FB}" srcOrd="1" destOrd="0" presId="urn:microsoft.com/office/officeart/2005/8/layout/orgChart1"/>
    <dgm:cxn modelId="{2AFEDBCB-FA95-44BD-B42F-8C166C956353}" type="presOf" srcId="{93830652-919E-40A3-8520-177A93B65781}" destId="{3E377F1E-324C-445B-B6F5-783900AF6AF7}" srcOrd="0" destOrd="0" presId="urn:microsoft.com/office/officeart/2005/8/layout/orgChart1"/>
    <dgm:cxn modelId="{B74BBFCD-9688-484F-915E-D0439BBA4D31}" type="presOf" srcId="{F5A3B275-32D7-4F01-9A21-DC2A555E9F36}" destId="{F6DA9F4F-DF45-4AFE-9ACE-8A6181F9E3DC}" srcOrd="1" destOrd="0" presId="urn:microsoft.com/office/officeart/2005/8/layout/orgChart1"/>
    <dgm:cxn modelId="{9E253AD0-B2DA-46DB-9EFB-40E5B5697D7E}" type="presOf" srcId="{DF4EC044-4A73-4A71-BFD7-D1DA3EEFBC06}" destId="{835D25B1-8D48-4CC9-991B-084012745E07}" srcOrd="0" destOrd="0" presId="urn:microsoft.com/office/officeart/2005/8/layout/orgChart1"/>
    <dgm:cxn modelId="{618748E1-76C9-4D4F-A203-EAF58516077A}" type="presOf" srcId="{9083E19C-8B83-45C3-8780-14E4DBE539D9}" destId="{19B5344C-78FE-4370-AFD7-7E2C4D5546CF}" srcOrd="0" destOrd="0" presId="urn:microsoft.com/office/officeart/2005/8/layout/orgChart1"/>
    <dgm:cxn modelId="{3ECF90F2-75E6-4BFF-9A71-F550E7DF7E23}" type="presOf" srcId="{0756AE36-1D0B-425B-B88A-587FE364A9A9}" destId="{4B3BC825-926A-4F3D-8FEC-A37D0153E8E1}" srcOrd="1" destOrd="0" presId="urn:microsoft.com/office/officeart/2005/8/layout/orgChart1"/>
    <dgm:cxn modelId="{036259F4-080A-4644-BC86-7789928E976C}" type="presOf" srcId="{12CF48A4-6E60-41A0-B39F-8609C58F0486}" destId="{379154AA-51D5-4F2F-9D88-5A1DCE6CE5EB}" srcOrd="1" destOrd="0" presId="urn:microsoft.com/office/officeart/2005/8/layout/orgChart1"/>
    <dgm:cxn modelId="{231AECF7-D6FA-4F07-A208-B32D0BF0E3EA}" srcId="{9083E19C-8B83-45C3-8780-14E4DBE539D9}" destId="{F511B7F6-9EC8-4EAC-A709-F025F0115285}" srcOrd="2" destOrd="0" parTransId="{F8E3ED61-244D-425B-82C6-3D0770396FFE}" sibTransId="{58709C56-AE24-4305-BB2C-855C2D89C377}"/>
    <dgm:cxn modelId="{186E8CFA-7C30-4AE6-AB52-298E22B89F7D}" type="presOf" srcId="{79830763-995F-46D9-8BE3-321F53E65E23}" destId="{419D322D-DFC3-4D0B-B046-E5585385A5BE}" srcOrd="1" destOrd="0" presId="urn:microsoft.com/office/officeart/2005/8/layout/orgChart1"/>
    <dgm:cxn modelId="{6F9BB0FC-F91E-4117-854F-1FD6624BA809}" type="presOf" srcId="{8F235E8B-5750-48B3-8A1E-A32DCEE43F09}" destId="{24687BDC-EA21-4067-96DF-8FF4A2645369}" srcOrd="0" destOrd="0" presId="urn:microsoft.com/office/officeart/2005/8/layout/orgChart1"/>
    <dgm:cxn modelId="{B4E814FD-1D00-43E7-AB6C-F052AFDDCDB0}" type="presOf" srcId="{DF4EC044-4A73-4A71-BFD7-D1DA3EEFBC06}" destId="{859EC4E3-4B96-48BA-83DA-69394869F01F}" srcOrd="1" destOrd="0" presId="urn:microsoft.com/office/officeart/2005/8/layout/orgChart1"/>
    <dgm:cxn modelId="{392966FE-BD1B-408A-9EF0-930BE7D9393D}" type="presOf" srcId="{F511B7F6-9EC8-4EAC-A709-F025F0115285}" destId="{2D6ADB1D-69E9-482D-906B-5A4B55BD5448}" srcOrd="1" destOrd="0" presId="urn:microsoft.com/office/officeart/2005/8/layout/orgChart1"/>
    <dgm:cxn modelId="{C344AA7F-1002-4311-AA3E-6CFA16AF1D40}" type="presParOf" srcId="{3E377F1E-324C-445B-B6F5-783900AF6AF7}" destId="{E8725071-99D9-4C2B-8D63-E98B516992EA}" srcOrd="0" destOrd="0" presId="urn:microsoft.com/office/officeart/2005/8/layout/orgChart1"/>
    <dgm:cxn modelId="{84DED35F-B79A-4449-9842-4F09A7E245C5}" type="presParOf" srcId="{E8725071-99D9-4C2B-8D63-E98B516992EA}" destId="{3ED49750-7EC5-4A1E-A2E9-53D19A16C066}" srcOrd="0" destOrd="0" presId="urn:microsoft.com/office/officeart/2005/8/layout/orgChart1"/>
    <dgm:cxn modelId="{0B52F9E8-E958-49B1-92C8-128A7F3638DE}" type="presParOf" srcId="{3ED49750-7EC5-4A1E-A2E9-53D19A16C066}" destId="{19B5344C-78FE-4370-AFD7-7E2C4D5546CF}" srcOrd="0" destOrd="0" presId="urn:microsoft.com/office/officeart/2005/8/layout/orgChart1"/>
    <dgm:cxn modelId="{4E2B6701-0995-453F-8B98-1B26F529AE44}" type="presParOf" srcId="{3ED49750-7EC5-4A1E-A2E9-53D19A16C066}" destId="{D7138D01-E3B6-4A9C-B43D-2D23402E36FB}" srcOrd="1" destOrd="0" presId="urn:microsoft.com/office/officeart/2005/8/layout/orgChart1"/>
    <dgm:cxn modelId="{CCA616B6-707A-46D2-84F1-E4FF1FE3F3E2}" type="presParOf" srcId="{E8725071-99D9-4C2B-8D63-E98B516992EA}" destId="{82840D43-C5C3-419A-92F8-F6FBF29A6512}" srcOrd="1" destOrd="0" presId="urn:microsoft.com/office/officeart/2005/8/layout/orgChart1"/>
    <dgm:cxn modelId="{018DCCDD-687B-40B7-8EC6-08B4887D2F78}" type="presParOf" srcId="{82840D43-C5C3-419A-92F8-F6FBF29A6512}" destId="{F8FBECC1-7E40-4640-B2D1-4DD13CA8B69E}" srcOrd="0" destOrd="0" presId="urn:microsoft.com/office/officeart/2005/8/layout/orgChart1"/>
    <dgm:cxn modelId="{68D1D17D-689E-4675-A53C-54837A24963E}" type="presParOf" srcId="{82840D43-C5C3-419A-92F8-F6FBF29A6512}" destId="{7E9D4F34-30E0-4F81-B598-C35B39656710}" srcOrd="1" destOrd="0" presId="urn:microsoft.com/office/officeart/2005/8/layout/orgChart1"/>
    <dgm:cxn modelId="{23F88EBE-D61E-4A4C-A521-81A535C23C9B}" type="presParOf" srcId="{7E9D4F34-30E0-4F81-B598-C35B39656710}" destId="{7F73DEBC-4C3E-49F9-996B-B476DE54B641}" srcOrd="0" destOrd="0" presId="urn:microsoft.com/office/officeart/2005/8/layout/orgChart1"/>
    <dgm:cxn modelId="{2E8850A5-D2F0-49FA-BA98-DD95705AAADE}" type="presParOf" srcId="{7F73DEBC-4C3E-49F9-996B-B476DE54B641}" destId="{C2DBB034-3BA5-4457-9807-ECDB22AD32EC}" srcOrd="0" destOrd="0" presId="urn:microsoft.com/office/officeart/2005/8/layout/orgChart1"/>
    <dgm:cxn modelId="{BAAB1DDD-3C48-4892-9CEC-44EACEBA2530}" type="presParOf" srcId="{7F73DEBC-4C3E-49F9-996B-B476DE54B641}" destId="{574F3AD5-66C8-4D89-B489-E53711EEB739}" srcOrd="1" destOrd="0" presId="urn:microsoft.com/office/officeart/2005/8/layout/orgChart1"/>
    <dgm:cxn modelId="{84D6E317-04AF-46AD-8B25-00D965CBF879}" type="presParOf" srcId="{7E9D4F34-30E0-4F81-B598-C35B39656710}" destId="{2728C6D3-34DE-418A-8220-1EA87831334B}" srcOrd="1" destOrd="0" presId="urn:microsoft.com/office/officeart/2005/8/layout/orgChart1"/>
    <dgm:cxn modelId="{9F534C07-C8D5-4810-B682-4B9081B6CFF9}" type="presParOf" srcId="{2728C6D3-34DE-418A-8220-1EA87831334B}" destId="{CDBB0406-8F43-432F-B9B0-7C560566C456}" srcOrd="0" destOrd="0" presId="urn:microsoft.com/office/officeart/2005/8/layout/orgChart1"/>
    <dgm:cxn modelId="{ECDA5674-4BB8-48EE-AF58-30A56A07BD0E}" type="presParOf" srcId="{2728C6D3-34DE-418A-8220-1EA87831334B}" destId="{7E8CAEAD-88CC-447E-8515-6A2C3426B70D}" srcOrd="1" destOrd="0" presId="urn:microsoft.com/office/officeart/2005/8/layout/orgChart1"/>
    <dgm:cxn modelId="{A6661C19-F203-4D1E-A008-5C6B4F5CAAD2}" type="presParOf" srcId="{7E8CAEAD-88CC-447E-8515-6A2C3426B70D}" destId="{432A4742-2A3A-4B7C-A3C2-8A8CA8BBE3E0}" srcOrd="0" destOrd="0" presId="urn:microsoft.com/office/officeart/2005/8/layout/orgChart1"/>
    <dgm:cxn modelId="{414EBBBC-6895-42BC-BCA9-93483F274935}" type="presParOf" srcId="{432A4742-2A3A-4B7C-A3C2-8A8CA8BBE3E0}" destId="{5B49FC3F-D374-4B9C-9673-B14CF841EBAF}" srcOrd="0" destOrd="0" presId="urn:microsoft.com/office/officeart/2005/8/layout/orgChart1"/>
    <dgm:cxn modelId="{6988346A-E7D8-4980-9454-B800392E22C0}" type="presParOf" srcId="{432A4742-2A3A-4B7C-A3C2-8A8CA8BBE3E0}" destId="{379154AA-51D5-4F2F-9D88-5A1DCE6CE5EB}" srcOrd="1" destOrd="0" presId="urn:microsoft.com/office/officeart/2005/8/layout/orgChart1"/>
    <dgm:cxn modelId="{EE81F9D0-46A0-4161-8C94-BD01B005CF5C}" type="presParOf" srcId="{7E8CAEAD-88CC-447E-8515-6A2C3426B70D}" destId="{4929722C-74A6-45C8-90CB-49379039AC0F}" srcOrd="1" destOrd="0" presId="urn:microsoft.com/office/officeart/2005/8/layout/orgChart1"/>
    <dgm:cxn modelId="{A82515E7-7733-46C5-AB6C-9290E0B0053D}" type="presParOf" srcId="{7E8CAEAD-88CC-447E-8515-6A2C3426B70D}" destId="{1575D67C-DDED-4907-9712-EE9DD513FE2D}" srcOrd="2" destOrd="0" presId="urn:microsoft.com/office/officeart/2005/8/layout/orgChart1"/>
    <dgm:cxn modelId="{A1B21F9D-DDDD-4F95-BE1B-B2B744E11A89}" type="presParOf" srcId="{2728C6D3-34DE-418A-8220-1EA87831334B}" destId="{3132744E-8172-47F4-B174-D687240B77DF}" srcOrd="2" destOrd="0" presId="urn:microsoft.com/office/officeart/2005/8/layout/orgChart1"/>
    <dgm:cxn modelId="{1D40C396-F208-4EE9-9B48-DDA99CC9CAAF}" type="presParOf" srcId="{2728C6D3-34DE-418A-8220-1EA87831334B}" destId="{E81F17D5-57E5-4DC0-B0A3-4DF3D67C9276}" srcOrd="3" destOrd="0" presId="urn:microsoft.com/office/officeart/2005/8/layout/orgChart1"/>
    <dgm:cxn modelId="{D00BC5B6-CB9B-4FCC-9ED6-D2DC61A391CA}" type="presParOf" srcId="{E81F17D5-57E5-4DC0-B0A3-4DF3D67C9276}" destId="{35451741-323C-45CB-967F-F4EC245301C1}" srcOrd="0" destOrd="0" presId="urn:microsoft.com/office/officeart/2005/8/layout/orgChart1"/>
    <dgm:cxn modelId="{55A25152-22BC-4BFF-8DAC-76E11836B1E4}" type="presParOf" srcId="{35451741-323C-45CB-967F-F4EC245301C1}" destId="{831ACAA0-CDF2-4E20-86BF-0B869EFF3A80}" srcOrd="0" destOrd="0" presId="urn:microsoft.com/office/officeart/2005/8/layout/orgChart1"/>
    <dgm:cxn modelId="{6B7D166D-19AA-4EE4-A6EC-2057553BB914}" type="presParOf" srcId="{35451741-323C-45CB-967F-F4EC245301C1}" destId="{9EFB52FD-8CA9-45AB-B256-181FA88020C6}" srcOrd="1" destOrd="0" presId="urn:microsoft.com/office/officeart/2005/8/layout/orgChart1"/>
    <dgm:cxn modelId="{FC3B4E31-0F48-46DC-BE1E-4138DD1A302C}" type="presParOf" srcId="{E81F17D5-57E5-4DC0-B0A3-4DF3D67C9276}" destId="{8E485EEA-2F5E-426C-BFFF-BF22FDA0F9DB}" srcOrd="1" destOrd="0" presId="urn:microsoft.com/office/officeart/2005/8/layout/orgChart1"/>
    <dgm:cxn modelId="{3682CCF9-67A1-4CDF-9530-9A22EA39BC89}" type="presParOf" srcId="{E81F17D5-57E5-4DC0-B0A3-4DF3D67C9276}" destId="{0E1DAA78-E463-4A3E-8F71-E1C1F3C33A74}" srcOrd="2" destOrd="0" presId="urn:microsoft.com/office/officeart/2005/8/layout/orgChart1"/>
    <dgm:cxn modelId="{37694F7E-0251-4C60-9E1C-EE72E1045167}" type="presParOf" srcId="{7E9D4F34-30E0-4F81-B598-C35B39656710}" destId="{30B736BE-4EA8-44B3-B855-5744A383413F}" srcOrd="2" destOrd="0" presId="urn:microsoft.com/office/officeart/2005/8/layout/orgChart1"/>
    <dgm:cxn modelId="{045E188A-C22B-401A-A90C-F772F0B50301}" type="presParOf" srcId="{82840D43-C5C3-419A-92F8-F6FBF29A6512}" destId="{8C721197-6E7C-4739-8189-EF763AD86438}" srcOrd="2" destOrd="0" presId="urn:microsoft.com/office/officeart/2005/8/layout/orgChart1"/>
    <dgm:cxn modelId="{5C29B656-3FB1-47AD-8854-49E6784EA334}" type="presParOf" srcId="{82840D43-C5C3-419A-92F8-F6FBF29A6512}" destId="{F105804C-4323-44D8-A2D2-42B7233ECBC1}" srcOrd="3" destOrd="0" presId="urn:microsoft.com/office/officeart/2005/8/layout/orgChart1"/>
    <dgm:cxn modelId="{F045001C-3EDA-4255-B0AA-1373EF057378}" type="presParOf" srcId="{F105804C-4323-44D8-A2D2-42B7233ECBC1}" destId="{CEA86EE4-63D1-46AB-820E-8C4A7AD17586}" srcOrd="0" destOrd="0" presId="urn:microsoft.com/office/officeart/2005/8/layout/orgChart1"/>
    <dgm:cxn modelId="{FC156FFF-050A-4840-A36F-BC7AD58C3AC4}" type="presParOf" srcId="{CEA86EE4-63D1-46AB-820E-8C4A7AD17586}" destId="{90D2B72E-AA24-4B5B-AC5F-0E1808092DA3}" srcOrd="0" destOrd="0" presId="urn:microsoft.com/office/officeart/2005/8/layout/orgChart1"/>
    <dgm:cxn modelId="{2A09FE7A-ACC7-44FE-BB43-50A2645A4CC9}" type="presParOf" srcId="{CEA86EE4-63D1-46AB-820E-8C4A7AD17586}" destId="{4B3BC825-926A-4F3D-8FEC-A37D0153E8E1}" srcOrd="1" destOrd="0" presId="urn:microsoft.com/office/officeart/2005/8/layout/orgChart1"/>
    <dgm:cxn modelId="{A609C36D-7D1E-4BAA-BB81-C1D55A3EB826}" type="presParOf" srcId="{F105804C-4323-44D8-A2D2-42B7233ECBC1}" destId="{D0B0A787-CFDA-4338-8E84-9DBDAA540B44}" srcOrd="1" destOrd="0" presId="urn:microsoft.com/office/officeart/2005/8/layout/orgChart1"/>
    <dgm:cxn modelId="{10FE4D02-9A7F-4E86-BD1D-BD659126245A}" type="presParOf" srcId="{D0B0A787-CFDA-4338-8E84-9DBDAA540B44}" destId="{24687BDC-EA21-4067-96DF-8FF4A2645369}" srcOrd="0" destOrd="0" presId="urn:microsoft.com/office/officeart/2005/8/layout/orgChart1"/>
    <dgm:cxn modelId="{72F73E12-66DB-44EF-80F1-3D83AAC5C03F}" type="presParOf" srcId="{D0B0A787-CFDA-4338-8E84-9DBDAA540B44}" destId="{13C0987A-CCAD-40CF-A8BD-C189B38E785D}" srcOrd="1" destOrd="0" presId="urn:microsoft.com/office/officeart/2005/8/layout/orgChart1"/>
    <dgm:cxn modelId="{C016FD52-D58E-476D-B46B-34B94B2E1A23}" type="presParOf" srcId="{13C0987A-CCAD-40CF-A8BD-C189B38E785D}" destId="{AA06FC13-6398-4916-9D45-D9BBB5E3B2D2}" srcOrd="0" destOrd="0" presId="urn:microsoft.com/office/officeart/2005/8/layout/orgChart1"/>
    <dgm:cxn modelId="{D78FF64C-6A82-42CD-A77B-7AB6DEC2D2A5}" type="presParOf" srcId="{AA06FC13-6398-4916-9D45-D9BBB5E3B2D2}" destId="{CC160D6D-B3C6-4F2B-9D8B-E55D63183A61}" srcOrd="0" destOrd="0" presId="urn:microsoft.com/office/officeart/2005/8/layout/orgChart1"/>
    <dgm:cxn modelId="{F35BAF35-8F18-450B-8C6A-AF0B663D92A3}" type="presParOf" srcId="{AA06FC13-6398-4916-9D45-D9BBB5E3B2D2}" destId="{F6DA9F4F-DF45-4AFE-9ACE-8A6181F9E3DC}" srcOrd="1" destOrd="0" presId="urn:microsoft.com/office/officeart/2005/8/layout/orgChart1"/>
    <dgm:cxn modelId="{DB6586BE-BB4B-4C4C-923E-D0C395A1BE7C}" type="presParOf" srcId="{13C0987A-CCAD-40CF-A8BD-C189B38E785D}" destId="{96EC5914-C441-415D-9972-ABB24202E327}" srcOrd="1" destOrd="0" presId="urn:microsoft.com/office/officeart/2005/8/layout/orgChart1"/>
    <dgm:cxn modelId="{6306FBDE-E925-4942-A859-79EE87B1DA21}" type="presParOf" srcId="{13C0987A-CCAD-40CF-A8BD-C189B38E785D}" destId="{DE6C3C2F-FC0E-4DCD-8017-F5C34FCA0F61}" srcOrd="2" destOrd="0" presId="urn:microsoft.com/office/officeart/2005/8/layout/orgChart1"/>
    <dgm:cxn modelId="{9BAE410A-F078-42FF-AB60-1F8A852C1509}" type="presParOf" srcId="{D0B0A787-CFDA-4338-8E84-9DBDAA540B44}" destId="{43057075-6DC5-4D38-8F7E-6E404C60FAB1}" srcOrd="2" destOrd="0" presId="urn:microsoft.com/office/officeart/2005/8/layout/orgChart1"/>
    <dgm:cxn modelId="{5BC1FE10-CB3F-4B9A-A0B8-66915A03526A}" type="presParOf" srcId="{D0B0A787-CFDA-4338-8E84-9DBDAA540B44}" destId="{BAFBB1C7-F358-4753-B662-2EE286DCADC8}" srcOrd="3" destOrd="0" presId="urn:microsoft.com/office/officeart/2005/8/layout/orgChart1"/>
    <dgm:cxn modelId="{4A5D4817-7C8D-45AC-92B5-968BC676BC26}" type="presParOf" srcId="{BAFBB1C7-F358-4753-B662-2EE286DCADC8}" destId="{48C76E8E-6C51-4B87-B8DA-9585197D339F}" srcOrd="0" destOrd="0" presId="urn:microsoft.com/office/officeart/2005/8/layout/orgChart1"/>
    <dgm:cxn modelId="{AC9B46A8-FC14-41FC-8BBD-CB7B4EC77F59}" type="presParOf" srcId="{48C76E8E-6C51-4B87-B8DA-9585197D339F}" destId="{835D25B1-8D48-4CC9-991B-084012745E07}" srcOrd="0" destOrd="0" presId="urn:microsoft.com/office/officeart/2005/8/layout/orgChart1"/>
    <dgm:cxn modelId="{B500DDCB-DB01-4E10-98BA-341FAC57A778}" type="presParOf" srcId="{48C76E8E-6C51-4B87-B8DA-9585197D339F}" destId="{859EC4E3-4B96-48BA-83DA-69394869F01F}" srcOrd="1" destOrd="0" presId="urn:microsoft.com/office/officeart/2005/8/layout/orgChart1"/>
    <dgm:cxn modelId="{3624267C-215A-4496-AADC-7CB1C8CF43AA}" type="presParOf" srcId="{BAFBB1C7-F358-4753-B662-2EE286DCADC8}" destId="{C18399C3-99CE-4778-80DA-185FF64CC49B}" srcOrd="1" destOrd="0" presId="urn:microsoft.com/office/officeart/2005/8/layout/orgChart1"/>
    <dgm:cxn modelId="{E43EEB51-8954-41D7-9FCA-28FD5F9B34DB}" type="presParOf" srcId="{BAFBB1C7-F358-4753-B662-2EE286DCADC8}" destId="{14E56224-155B-4B93-AE5D-C923DED36DD3}" srcOrd="2" destOrd="0" presId="urn:microsoft.com/office/officeart/2005/8/layout/orgChart1"/>
    <dgm:cxn modelId="{A6D151E0-355D-4B82-8E2F-5339F0D79B2C}" type="presParOf" srcId="{F105804C-4323-44D8-A2D2-42B7233ECBC1}" destId="{7947138E-8F48-4ED8-9F96-B2A4B5907B4A}" srcOrd="2" destOrd="0" presId="urn:microsoft.com/office/officeart/2005/8/layout/orgChart1"/>
    <dgm:cxn modelId="{C80050D3-3B72-48A1-983A-D3F507647FFB}" type="presParOf" srcId="{82840D43-C5C3-419A-92F8-F6FBF29A6512}" destId="{75D3B3A6-159E-4566-AE41-6CBD31E08C75}" srcOrd="4" destOrd="0" presId="urn:microsoft.com/office/officeart/2005/8/layout/orgChart1"/>
    <dgm:cxn modelId="{A9340AFC-707F-4E36-8491-E731A8EFA54D}" type="presParOf" srcId="{82840D43-C5C3-419A-92F8-F6FBF29A6512}" destId="{2A248495-CF80-4C2C-A58D-00B8E1B1DAB2}" srcOrd="5" destOrd="0" presId="urn:microsoft.com/office/officeart/2005/8/layout/orgChart1"/>
    <dgm:cxn modelId="{098B66E7-383D-4097-B3BB-5BC4B4C79B0A}" type="presParOf" srcId="{2A248495-CF80-4C2C-A58D-00B8E1B1DAB2}" destId="{DC9A63EC-2DA9-4104-BDCC-9B767CD54BE2}" srcOrd="0" destOrd="0" presId="urn:microsoft.com/office/officeart/2005/8/layout/orgChart1"/>
    <dgm:cxn modelId="{D81FD968-BFAD-4285-8E53-FD3728E32B90}" type="presParOf" srcId="{DC9A63EC-2DA9-4104-BDCC-9B767CD54BE2}" destId="{13FC3A7D-E0C9-44E0-94C5-D3C64DF52286}" srcOrd="0" destOrd="0" presId="urn:microsoft.com/office/officeart/2005/8/layout/orgChart1"/>
    <dgm:cxn modelId="{9AD8F18A-ACF0-4CCC-81ED-4850B8FB86F2}" type="presParOf" srcId="{DC9A63EC-2DA9-4104-BDCC-9B767CD54BE2}" destId="{2D6ADB1D-69E9-482D-906B-5A4B55BD5448}" srcOrd="1" destOrd="0" presId="urn:microsoft.com/office/officeart/2005/8/layout/orgChart1"/>
    <dgm:cxn modelId="{618B84CC-0DC5-4FC5-B8EC-EE0F135A4B58}" type="presParOf" srcId="{2A248495-CF80-4C2C-A58D-00B8E1B1DAB2}" destId="{5E9D57A0-C63D-4E08-89F7-C3596D6F16B5}" srcOrd="1" destOrd="0" presId="urn:microsoft.com/office/officeart/2005/8/layout/orgChart1"/>
    <dgm:cxn modelId="{D841B20B-73C8-458C-B517-CEEB2F2CA149}" type="presParOf" srcId="{5E9D57A0-C63D-4E08-89F7-C3596D6F16B5}" destId="{8AE3C5B5-7602-4167-954D-728CEF5A4F12}" srcOrd="0" destOrd="0" presId="urn:microsoft.com/office/officeart/2005/8/layout/orgChart1"/>
    <dgm:cxn modelId="{83030CBF-6589-47C7-AA36-A7626B5CD952}" type="presParOf" srcId="{5E9D57A0-C63D-4E08-89F7-C3596D6F16B5}" destId="{A016095B-B7E7-4313-BE2B-D41D1D9BB718}" srcOrd="1" destOrd="0" presId="urn:microsoft.com/office/officeart/2005/8/layout/orgChart1"/>
    <dgm:cxn modelId="{6BE02874-B4C2-418C-BCAC-3AB127622980}" type="presParOf" srcId="{A016095B-B7E7-4313-BE2B-D41D1D9BB718}" destId="{F15A88D1-CE3F-4983-B8D6-0B4F394C4A8E}" srcOrd="0" destOrd="0" presId="urn:microsoft.com/office/officeart/2005/8/layout/orgChart1"/>
    <dgm:cxn modelId="{C74650C1-4418-46CC-B7B4-48D04FBF8749}" type="presParOf" srcId="{F15A88D1-CE3F-4983-B8D6-0B4F394C4A8E}" destId="{51AD41D9-A1B8-4D4C-B9A3-921ACA7714EC}" srcOrd="0" destOrd="0" presId="urn:microsoft.com/office/officeart/2005/8/layout/orgChart1"/>
    <dgm:cxn modelId="{F6B1DCC9-2840-4E18-B0CF-31FA54A95453}" type="presParOf" srcId="{F15A88D1-CE3F-4983-B8D6-0B4F394C4A8E}" destId="{CEB7C7DC-59CE-42AB-9EA7-991ACE5BEC28}" srcOrd="1" destOrd="0" presId="urn:microsoft.com/office/officeart/2005/8/layout/orgChart1"/>
    <dgm:cxn modelId="{E5FD63EF-0128-43CC-9FDC-FB837F0A947A}" type="presParOf" srcId="{A016095B-B7E7-4313-BE2B-D41D1D9BB718}" destId="{46DADD1A-6C7A-4CB7-A3FB-88E67E5FB35B}" srcOrd="1" destOrd="0" presId="urn:microsoft.com/office/officeart/2005/8/layout/orgChart1"/>
    <dgm:cxn modelId="{FFDB06FF-1849-484A-B3F8-23A221D5F811}" type="presParOf" srcId="{A016095B-B7E7-4313-BE2B-D41D1D9BB718}" destId="{6E51D9D6-92FC-456F-9BF4-9D25B548DE1F}" srcOrd="2" destOrd="0" presId="urn:microsoft.com/office/officeart/2005/8/layout/orgChart1"/>
    <dgm:cxn modelId="{B4C6772A-6E1A-4514-9213-032DBB03AF98}" type="presParOf" srcId="{5E9D57A0-C63D-4E08-89F7-C3596D6F16B5}" destId="{E0A56AD0-72DD-4B54-8906-FEA11329D1FB}" srcOrd="2" destOrd="0" presId="urn:microsoft.com/office/officeart/2005/8/layout/orgChart1"/>
    <dgm:cxn modelId="{3682FACA-5161-4FB5-A593-3BA28987A809}" type="presParOf" srcId="{5E9D57A0-C63D-4E08-89F7-C3596D6F16B5}" destId="{1F76BCE4-9CBA-4451-A2B4-8A13274982D6}" srcOrd="3" destOrd="0" presId="urn:microsoft.com/office/officeart/2005/8/layout/orgChart1"/>
    <dgm:cxn modelId="{928A68A3-B741-4998-8B88-A98E43B57026}" type="presParOf" srcId="{1F76BCE4-9CBA-4451-A2B4-8A13274982D6}" destId="{B87ED6DF-C059-44E7-BF93-5FA78CA1C69D}" srcOrd="0" destOrd="0" presId="urn:microsoft.com/office/officeart/2005/8/layout/orgChart1"/>
    <dgm:cxn modelId="{DA8644BC-E0D6-437C-BCA6-5B6C4B4527D3}" type="presParOf" srcId="{B87ED6DF-C059-44E7-BF93-5FA78CA1C69D}" destId="{C0CCA6C9-7294-4CBB-B27D-27344EA1240E}" srcOrd="0" destOrd="0" presId="urn:microsoft.com/office/officeart/2005/8/layout/orgChart1"/>
    <dgm:cxn modelId="{B2F55E6B-310D-4AF6-888B-D972BEC4DD58}" type="presParOf" srcId="{B87ED6DF-C059-44E7-BF93-5FA78CA1C69D}" destId="{419D322D-DFC3-4D0B-B046-E5585385A5BE}" srcOrd="1" destOrd="0" presId="urn:microsoft.com/office/officeart/2005/8/layout/orgChart1"/>
    <dgm:cxn modelId="{79B28595-E7F1-426F-8310-2BD4D992BD73}" type="presParOf" srcId="{1F76BCE4-9CBA-4451-A2B4-8A13274982D6}" destId="{7BFC5243-0311-4C3E-8AA9-E54580B5BFDC}" srcOrd="1" destOrd="0" presId="urn:microsoft.com/office/officeart/2005/8/layout/orgChart1"/>
    <dgm:cxn modelId="{CE2B2778-73D2-4C17-AF68-8073D5B9C77F}" type="presParOf" srcId="{1F76BCE4-9CBA-4451-A2B4-8A13274982D6}" destId="{8ED64071-3982-47B2-9996-F8AF598708EA}" srcOrd="2" destOrd="0" presId="urn:microsoft.com/office/officeart/2005/8/layout/orgChart1"/>
    <dgm:cxn modelId="{619CDC47-7DDC-47FD-B541-97069B8E2358}" type="presParOf" srcId="{2A248495-CF80-4C2C-A58D-00B8E1B1DAB2}" destId="{107B969C-6C0A-47C3-B191-362D451380B3}" srcOrd="2" destOrd="0" presId="urn:microsoft.com/office/officeart/2005/8/layout/orgChart1"/>
    <dgm:cxn modelId="{40B808A6-3C5A-496C-86CA-9AE9BBE3F333}" type="presParOf" srcId="{E8725071-99D9-4C2B-8D63-E98B516992EA}" destId="{1DD2E7CA-4431-498E-BC4B-E12E6468EE45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A7FAF-83EF-4239-ADD1-5E5180E3A67D}">
      <dsp:nvSpPr>
        <dsp:cNvPr id="0" name=""/>
        <dsp:cNvSpPr/>
      </dsp:nvSpPr>
      <dsp:spPr>
        <a:xfrm rot="10800000">
          <a:off x="0" y="0"/>
          <a:ext cx="7128792" cy="4752528"/>
        </a:xfrm>
        <a:prstGeom prst="trapezoid">
          <a:avLst>
            <a:gd name="adj" fmla="val 75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 rot="-10800000">
        <a:off x="0" y="0"/>
        <a:ext cx="7128792" cy="4752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3B5C5-4309-4478-9D31-52C38A4CD880}">
      <dsp:nvSpPr>
        <dsp:cNvPr id="0" name=""/>
        <dsp:cNvSpPr/>
      </dsp:nvSpPr>
      <dsp:spPr>
        <a:xfrm>
          <a:off x="0" y="0"/>
          <a:ext cx="7128792" cy="4752528"/>
        </a:xfrm>
        <a:prstGeom prst="trapezoid">
          <a:avLst>
            <a:gd name="adj" fmla="val 75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0" y="0"/>
        <a:ext cx="7128792" cy="47525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56AD0-72DD-4B54-8906-FEA11329D1FB}">
      <dsp:nvSpPr>
        <dsp:cNvPr id="0" name=""/>
        <dsp:cNvSpPr/>
      </dsp:nvSpPr>
      <dsp:spPr>
        <a:xfrm>
          <a:off x="5847814" y="1790372"/>
          <a:ext cx="221773" cy="1729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834"/>
              </a:lnTo>
              <a:lnTo>
                <a:pt x="221773" y="17298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3C5B5-7602-4167-954D-728CEF5A4F12}">
      <dsp:nvSpPr>
        <dsp:cNvPr id="0" name=""/>
        <dsp:cNvSpPr/>
      </dsp:nvSpPr>
      <dsp:spPr>
        <a:xfrm>
          <a:off x="5847814" y="1790372"/>
          <a:ext cx="221773" cy="680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105"/>
              </a:lnTo>
              <a:lnTo>
                <a:pt x="221773" y="68010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A6-159E-4566-AE41-6CBD31E08C75}">
      <dsp:nvSpPr>
        <dsp:cNvPr id="0" name=""/>
        <dsp:cNvSpPr/>
      </dsp:nvSpPr>
      <dsp:spPr>
        <a:xfrm>
          <a:off x="4650237" y="740644"/>
          <a:ext cx="1788973" cy="31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41"/>
              </a:lnTo>
              <a:lnTo>
                <a:pt x="1788973" y="155241"/>
              </a:lnTo>
              <a:lnTo>
                <a:pt x="1788973" y="3104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57075-6DC5-4D38-8F7E-6E404C60FAB1}">
      <dsp:nvSpPr>
        <dsp:cNvPr id="0" name=""/>
        <dsp:cNvSpPr/>
      </dsp:nvSpPr>
      <dsp:spPr>
        <a:xfrm>
          <a:off x="4058840" y="1790372"/>
          <a:ext cx="221773" cy="1729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834"/>
              </a:lnTo>
              <a:lnTo>
                <a:pt x="221773" y="17298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87BDC-EA21-4067-96DF-8FF4A2645369}">
      <dsp:nvSpPr>
        <dsp:cNvPr id="0" name=""/>
        <dsp:cNvSpPr/>
      </dsp:nvSpPr>
      <dsp:spPr>
        <a:xfrm>
          <a:off x="4058840" y="1790372"/>
          <a:ext cx="221773" cy="663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80"/>
              </a:lnTo>
              <a:lnTo>
                <a:pt x="221773" y="663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721197-6E7C-4739-8189-EF763AD86438}">
      <dsp:nvSpPr>
        <dsp:cNvPr id="0" name=""/>
        <dsp:cNvSpPr/>
      </dsp:nvSpPr>
      <dsp:spPr>
        <a:xfrm>
          <a:off x="4604517" y="740644"/>
          <a:ext cx="91440" cy="3104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2744E-8172-47F4-B174-D687240B77DF}">
      <dsp:nvSpPr>
        <dsp:cNvPr id="0" name=""/>
        <dsp:cNvSpPr/>
      </dsp:nvSpPr>
      <dsp:spPr>
        <a:xfrm>
          <a:off x="2269866" y="1790372"/>
          <a:ext cx="221773" cy="1729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834"/>
              </a:lnTo>
              <a:lnTo>
                <a:pt x="221773" y="17298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BB0406-8F43-432F-B9B0-7C560566C456}">
      <dsp:nvSpPr>
        <dsp:cNvPr id="0" name=""/>
        <dsp:cNvSpPr/>
      </dsp:nvSpPr>
      <dsp:spPr>
        <a:xfrm>
          <a:off x="2269866" y="1790372"/>
          <a:ext cx="221773" cy="680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105"/>
              </a:lnTo>
              <a:lnTo>
                <a:pt x="221773" y="68010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FBECC1-7E40-4640-B2D1-4DD13CA8B69E}">
      <dsp:nvSpPr>
        <dsp:cNvPr id="0" name=""/>
        <dsp:cNvSpPr/>
      </dsp:nvSpPr>
      <dsp:spPr>
        <a:xfrm>
          <a:off x="2861263" y="740644"/>
          <a:ext cx="1788973" cy="310483"/>
        </a:xfrm>
        <a:custGeom>
          <a:avLst/>
          <a:gdLst/>
          <a:ahLst/>
          <a:cxnLst/>
          <a:rect l="0" t="0" r="0" b="0"/>
          <a:pathLst>
            <a:path>
              <a:moveTo>
                <a:pt x="1788973" y="0"/>
              </a:moveTo>
              <a:lnTo>
                <a:pt x="1788973" y="155241"/>
              </a:lnTo>
              <a:lnTo>
                <a:pt x="0" y="155241"/>
              </a:lnTo>
              <a:lnTo>
                <a:pt x="0" y="3104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5344C-78FE-4370-AFD7-7E2C4D5546CF}">
      <dsp:nvSpPr>
        <dsp:cNvPr id="0" name=""/>
        <dsp:cNvSpPr/>
      </dsp:nvSpPr>
      <dsp:spPr>
        <a:xfrm>
          <a:off x="3910991" y="1398"/>
          <a:ext cx="1478490" cy="739245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Projeto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 XYZ</a:t>
          </a:r>
        </a:p>
      </dsp:txBody>
      <dsp:txXfrm>
        <a:off x="3910991" y="1398"/>
        <a:ext cx="1478490" cy="739245"/>
      </dsp:txXfrm>
    </dsp:sp>
    <dsp:sp modelId="{C2DBB034-3BA5-4457-9807-ECDB22AD32EC}">
      <dsp:nvSpPr>
        <dsp:cNvPr id="0" name=""/>
        <dsp:cNvSpPr/>
      </dsp:nvSpPr>
      <dsp:spPr>
        <a:xfrm>
          <a:off x="2122017" y="1051127"/>
          <a:ext cx="1478490" cy="739245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</a:t>
          </a:r>
        </a:p>
      </dsp:txBody>
      <dsp:txXfrm>
        <a:off x="2122017" y="1051127"/>
        <a:ext cx="1478490" cy="739245"/>
      </dsp:txXfrm>
    </dsp:sp>
    <dsp:sp modelId="{5B49FC3F-D374-4B9C-9673-B14CF841EBAF}">
      <dsp:nvSpPr>
        <dsp:cNvPr id="0" name=""/>
        <dsp:cNvSpPr/>
      </dsp:nvSpPr>
      <dsp:spPr>
        <a:xfrm>
          <a:off x="2491640" y="2100855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AAA</a:t>
          </a:r>
        </a:p>
      </dsp:txBody>
      <dsp:txXfrm>
        <a:off x="2491640" y="2100855"/>
        <a:ext cx="1478490" cy="739245"/>
      </dsp:txXfrm>
    </dsp:sp>
    <dsp:sp modelId="{831ACAA0-CDF2-4E20-86BF-0B869EFF3A80}">
      <dsp:nvSpPr>
        <dsp:cNvPr id="0" name=""/>
        <dsp:cNvSpPr/>
      </dsp:nvSpPr>
      <dsp:spPr>
        <a:xfrm>
          <a:off x="2491640" y="3150583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AAB</a:t>
          </a:r>
        </a:p>
      </dsp:txBody>
      <dsp:txXfrm>
        <a:off x="2491640" y="3150583"/>
        <a:ext cx="1478490" cy="739245"/>
      </dsp:txXfrm>
    </dsp:sp>
    <dsp:sp modelId="{90D2B72E-AA24-4B5B-AC5F-0E1808092DA3}">
      <dsp:nvSpPr>
        <dsp:cNvPr id="0" name=""/>
        <dsp:cNvSpPr/>
      </dsp:nvSpPr>
      <dsp:spPr>
        <a:xfrm>
          <a:off x="3910991" y="1051127"/>
          <a:ext cx="1478490" cy="739245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</a:t>
          </a:r>
        </a:p>
      </dsp:txBody>
      <dsp:txXfrm>
        <a:off x="3910991" y="1051127"/>
        <a:ext cx="1478490" cy="739245"/>
      </dsp:txXfrm>
    </dsp:sp>
    <dsp:sp modelId="{CC160D6D-B3C6-4F2B-9D8B-E55D63183A61}">
      <dsp:nvSpPr>
        <dsp:cNvPr id="0" name=""/>
        <dsp:cNvSpPr/>
      </dsp:nvSpPr>
      <dsp:spPr>
        <a:xfrm>
          <a:off x="4280614" y="2083830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BAA</a:t>
          </a:r>
        </a:p>
      </dsp:txBody>
      <dsp:txXfrm>
        <a:off x="4280614" y="2083830"/>
        <a:ext cx="1478490" cy="739245"/>
      </dsp:txXfrm>
    </dsp:sp>
    <dsp:sp modelId="{835D25B1-8D48-4CC9-991B-084012745E07}">
      <dsp:nvSpPr>
        <dsp:cNvPr id="0" name=""/>
        <dsp:cNvSpPr/>
      </dsp:nvSpPr>
      <dsp:spPr>
        <a:xfrm>
          <a:off x="4280614" y="3150583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BAB</a:t>
          </a:r>
        </a:p>
      </dsp:txBody>
      <dsp:txXfrm>
        <a:off x="4280614" y="3150583"/>
        <a:ext cx="1478490" cy="739245"/>
      </dsp:txXfrm>
    </dsp:sp>
    <dsp:sp modelId="{13FC3A7D-E0C9-44E0-94C5-D3C64DF52286}">
      <dsp:nvSpPr>
        <dsp:cNvPr id="0" name=""/>
        <dsp:cNvSpPr/>
      </dsp:nvSpPr>
      <dsp:spPr>
        <a:xfrm>
          <a:off x="5699965" y="1051127"/>
          <a:ext cx="1478490" cy="739245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</a:t>
          </a:r>
        </a:p>
      </dsp:txBody>
      <dsp:txXfrm>
        <a:off x="5699965" y="1051127"/>
        <a:ext cx="1478490" cy="739245"/>
      </dsp:txXfrm>
    </dsp:sp>
    <dsp:sp modelId="{51AD41D9-A1B8-4D4C-B9A3-921ACA7714EC}">
      <dsp:nvSpPr>
        <dsp:cNvPr id="0" name=""/>
        <dsp:cNvSpPr/>
      </dsp:nvSpPr>
      <dsp:spPr>
        <a:xfrm>
          <a:off x="6069588" y="2100855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CAA</a:t>
          </a:r>
        </a:p>
      </dsp:txBody>
      <dsp:txXfrm>
        <a:off x="6069588" y="2100855"/>
        <a:ext cx="1478490" cy="739245"/>
      </dsp:txXfrm>
    </dsp:sp>
    <dsp:sp modelId="{C0CCA6C9-7294-4CBB-B27D-27344EA1240E}">
      <dsp:nvSpPr>
        <dsp:cNvPr id="0" name=""/>
        <dsp:cNvSpPr/>
      </dsp:nvSpPr>
      <dsp:spPr>
        <a:xfrm>
          <a:off x="6069588" y="3150583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CAB</a:t>
          </a:r>
        </a:p>
      </dsp:txBody>
      <dsp:txXfrm>
        <a:off x="6069588" y="3150583"/>
        <a:ext cx="1478490" cy="7392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56AD0-72DD-4B54-8906-FEA11329D1FB}">
      <dsp:nvSpPr>
        <dsp:cNvPr id="0" name=""/>
        <dsp:cNvSpPr/>
      </dsp:nvSpPr>
      <dsp:spPr>
        <a:xfrm>
          <a:off x="5847814" y="1790372"/>
          <a:ext cx="221773" cy="1729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834"/>
              </a:lnTo>
              <a:lnTo>
                <a:pt x="221773" y="17298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3C5B5-7602-4167-954D-728CEF5A4F12}">
      <dsp:nvSpPr>
        <dsp:cNvPr id="0" name=""/>
        <dsp:cNvSpPr/>
      </dsp:nvSpPr>
      <dsp:spPr>
        <a:xfrm>
          <a:off x="5847814" y="1790372"/>
          <a:ext cx="221773" cy="680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105"/>
              </a:lnTo>
              <a:lnTo>
                <a:pt x="221773" y="68010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A6-159E-4566-AE41-6CBD31E08C75}">
      <dsp:nvSpPr>
        <dsp:cNvPr id="0" name=""/>
        <dsp:cNvSpPr/>
      </dsp:nvSpPr>
      <dsp:spPr>
        <a:xfrm>
          <a:off x="4650237" y="740644"/>
          <a:ext cx="1788973" cy="31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41"/>
              </a:lnTo>
              <a:lnTo>
                <a:pt x="1788973" y="155241"/>
              </a:lnTo>
              <a:lnTo>
                <a:pt x="1788973" y="3104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57075-6DC5-4D38-8F7E-6E404C60FAB1}">
      <dsp:nvSpPr>
        <dsp:cNvPr id="0" name=""/>
        <dsp:cNvSpPr/>
      </dsp:nvSpPr>
      <dsp:spPr>
        <a:xfrm>
          <a:off x="4058840" y="1790372"/>
          <a:ext cx="221773" cy="1729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834"/>
              </a:lnTo>
              <a:lnTo>
                <a:pt x="221773" y="17298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87BDC-EA21-4067-96DF-8FF4A2645369}">
      <dsp:nvSpPr>
        <dsp:cNvPr id="0" name=""/>
        <dsp:cNvSpPr/>
      </dsp:nvSpPr>
      <dsp:spPr>
        <a:xfrm>
          <a:off x="4058840" y="1790372"/>
          <a:ext cx="221773" cy="663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80"/>
              </a:lnTo>
              <a:lnTo>
                <a:pt x="221773" y="6630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721197-6E7C-4739-8189-EF763AD86438}">
      <dsp:nvSpPr>
        <dsp:cNvPr id="0" name=""/>
        <dsp:cNvSpPr/>
      </dsp:nvSpPr>
      <dsp:spPr>
        <a:xfrm>
          <a:off x="4604517" y="740644"/>
          <a:ext cx="91440" cy="3104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2744E-8172-47F4-B174-D687240B77DF}">
      <dsp:nvSpPr>
        <dsp:cNvPr id="0" name=""/>
        <dsp:cNvSpPr/>
      </dsp:nvSpPr>
      <dsp:spPr>
        <a:xfrm>
          <a:off x="2269866" y="1790372"/>
          <a:ext cx="221773" cy="1729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834"/>
              </a:lnTo>
              <a:lnTo>
                <a:pt x="221773" y="17298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BB0406-8F43-432F-B9B0-7C560566C456}">
      <dsp:nvSpPr>
        <dsp:cNvPr id="0" name=""/>
        <dsp:cNvSpPr/>
      </dsp:nvSpPr>
      <dsp:spPr>
        <a:xfrm>
          <a:off x="2269866" y="1790372"/>
          <a:ext cx="221773" cy="680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105"/>
              </a:lnTo>
              <a:lnTo>
                <a:pt x="221773" y="68010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FBECC1-7E40-4640-B2D1-4DD13CA8B69E}">
      <dsp:nvSpPr>
        <dsp:cNvPr id="0" name=""/>
        <dsp:cNvSpPr/>
      </dsp:nvSpPr>
      <dsp:spPr>
        <a:xfrm>
          <a:off x="2861263" y="740644"/>
          <a:ext cx="1788973" cy="310483"/>
        </a:xfrm>
        <a:custGeom>
          <a:avLst/>
          <a:gdLst/>
          <a:ahLst/>
          <a:cxnLst/>
          <a:rect l="0" t="0" r="0" b="0"/>
          <a:pathLst>
            <a:path>
              <a:moveTo>
                <a:pt x="1788973" y="0"/>
              </a:moveTo>
              <a:lnTo>
                <a:pt x="1788973" y="155241"/>
              </a:lnTo>
              <a:lnTo>
                <a:pt x="0" y="155241"/>
              </a:lnTo>
              <a:lnTo>
                <a:pt x="0" y="3104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5344C-78FE-4370-AFD7-7E2C4D5546CF}">
      <dsp:nvSpPr>
        <dsp:cNvPr id="0" name=""/>
        <dsp:cNvSpPr/>
      </dsp:nvSpPr>
      <dsp:spPr>
        <a:xfrm>
          <a:off x="3910991" y="1398"/>
          <a:ext cx="1478490" cy="739245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Projeto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 XYZ</a:t>
          </a:r>
        </a:p>
      </dsp:txBody>
      <dsp:txXfrm>
        <a:off x="3910991" y="1398"/>
        <a:ext cx="1478490" cy="739245"/>
      </dsp:txXfrm>
    </dsp:sp>
    <dsp:sp modelId="{C2DBB034-3BA5-4457-9807-ECDB22AD32EC}">
      <dsp:nvSpPr>
        <dsp:cNvPr id="0" name=""/>
        <dsp:cNvSpPr/>
      </dsp:nvSpPr>
      <dsp:spPr>
        <a:xfrm>
          <a:off x="2122017" y="1051127"/>
          <a:ext cx="1478490" cy="739245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</a:t>
          </a:r>
        </a:p>
      </dsp:txBody>
      <dsp:txXfrm>
        <a:off x="2122017" y="1051127"/>
        <a:ext cx="1478490" cy="739245"/>
      </dsp:txXfrm>
    </dsp:sp>
    <dsp:sp modelId="{5B49FC3F-D374-4B9C-9673-B14CF841EBAF}">
      <dsp:nvSpPr>
        <dsp:cNvPr id="0" name=""/>
        <dsp:cNvSpPr/>
      </dsp:nvSpPr>
      <dsp:spPr>
        <a:xfrm>
          <a:off x="2491640" y="2100855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AAA</a:t>
          </a:r>
        </a:p>
      </dsp:txBody>
      <dsp:txXfrm>
        <a:off x="2491640" y="2100855"/>
        <a:ext cx="1478490" cy="739245"/>
      </dsp:txXfrm>
    </dsp:sp>
    <dsp:sp modelId="{831ACAA0-CDF2-4E20-86BF-0B869EFF3A80}">
      <dsp:nvSpPr>
        <dsp:cNvPr id="0" name=""/>
        <dsp:cNvSpPr/>
      </dsp:nvSpPr>
      <dsp:spPr>
        <a:xfrm>
          <a:off x="2491640" y="3150583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AAB</a:t>
          </a:r>
        </a:p>
      </dsp:txBody>
      <dsp:txXfrm>
        <a:off x="2491640" y="3150583"/>
        <a:ext cx="1478490" cy="739245"/>
      </dsp:txXfrm>
    </dsp:sp>
    <dsp:sp modelId="{90D2B72E-AA24-4B5B-AC5F-0E1808092DA3}">
      <dsp:nvSpPr>
        <dsp:cNvPr id="0" name=""/>
        <dsp:cNvSpPr/>
      </dsp:nvSpPr>
      <dsp:spPr>
        <a:xfrm>
          <a:off x="3910991" y="1051127"/>
          <a:ext cx="1478490" cy="739245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</a:t>
          </a:r>
        </a:p>
      </dsp:txBody>
      <dsp:txXfrm>
        <a:off x="3910991" y="1051127"/>
        <a:ext cx="1478490" cy="739245"/>
      </dsp:txXfrm>
    </dsp:sp>
    <dsp:sp modelId="{CC160D6D-B3C6-4F2B-9D8B-E55D63183A61}">
      <dsp:nvSpPr>
        <dsp:cNvPr id="0" name=""/>
        <dsp:cNvSpPr/>
      </dsp:nvSpPr>
      <dsp:spPr>
        <a:xfrm>
          <a:off x="4280614" y="2083830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BAA</a:t>
          </a:r>
        </a:p>
      </dsp:txBody>
      <dsp:txXfrm>
        <a:off x="4280614" y="2083830"/>
        <a:ext cx="1478490" cy="739245"/>
      </dsp:txXfrm>
    </dsp:sp>
    <dsp:sp modelId="{835D25B1-8D48-4CC9-991B-084012745E07}">
      <dsp:nvSpPr>
        <dsp:cNvPr id="0" name=""/>
        <dsp:cNvSpPr/>
      </dsp:nvSpPr>
      <dsp:spPr>
        <a:xfrm>
          <a:off x="4280614" y="3150583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BAB</a:t>
          </a:r>
        </a:p>
      </dsp:txBody>
      <dsp:txXfrm>
        <a:off x="4280614" y="3150583"/>
        <a:ext cx="1478490" cy="739245"/>
      </dsp:txXfrm>
    </dsp:sp>
    <dsp:sp modelId="{13FC3A7D-E0C9-44E0-94C5-D3C64DF52286}">
      <dsp:nvSpPr>
        <dsp:cNvPr id="0" name=""/>
        <dsp:cNvSpPr/>
      </dsp:nvSpPr>
      <dsp:spPr>
        <a:xfrm>
          <a:off x="5699965" y="1051127"/>
          <a:ext cx="1478490" cy="739245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</a:t>
          </a:r>
        </a:p>
      </dsp:txBody>
      <dsp:txXfrm>
        <a:off x="5699965" y="1051127"/>
        <a:ext cx="1478490" cy="739245"/>
      </dsp:txXfrm>
    </dsp:sp>
    <dsp:sp modelId="{51AD41D9-A1B8-4D4C-B9A3-921ACA7714EC}">
      <dsp:nvSpPr>
        <dsp:cNvPr id="0" name=""/>
        <dsp:cNvSpPr/>
      </dsp:nvSpPr>
      <dsp:spPr>
        <a:xfrm>
          <a:off x="6069588" y="2100855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CAA</a:t>
          </a:r>
        </a:p>
      </dsp:txBody>
      <dsp:txXfrm>
        <a:off x="6069588" y="2100855"/>
        <a:ext cx="1478490" cy="739245"/>
      </dsp:txXfrm>
    </dsp:sp>
    <dsp:sp modelId="{C0CCA6C9-7294-4CBB-B27D-27344EA1240E}">
      <dsp:nvSpPr>
        <dsp:cNvPr id="0" name=""/>
        <dsp:cNvSpPr/>
      </dsp:nvSpPr>
      <dsp:spPr>
        <a:xfrm>
          <a:off x="6069588" y="3150583"/>
          <a:ext cx="1478490" cy="73924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pt-BR" sz="22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rPr>
            <a:t>CAB</a:t>
          </a:r>
        </a:p>
      </dsp:txBody>
      <dsp:txXfrm>
        <a:off x="6069588" y="3150583"/>
        <a:ext cx="1478490" cy="739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98FCFB2F-4139-465D-BD53-9C1EA1068B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8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2100" kern="1200">
        <a:solidFill>
          <a:schemeClr val="tx1"/>
        </a:solidFill>
        <a:latin typeface="Arial Narrow" pitchFamily="32" charset="0"/>
        <a:ea typeface="+mn-ea"/>
        <a:cs typeface="+mn-cs"/>
      </a:defRPr>
    </a:lvl1pPr>
    <a:lvl2pPr marL="816376" algn="l" rtl="0" eaLnBrk="0" fontAlgn="base" hangingPunct="0">
      <a:spcBef>
        <a:spcPct val="30000"/>
      </a:spcBef>
      <a:spcAft>
        <a:spcPct val="0"/>
      </a:spcAft>
      <a:defRPr kumimoji="1" sz="2100" kern="1200">
        <a:solidFill>
          <a:schemeClr val="tx1"/>
        </a:solidFill>
        <a:latin typeface="Arial Narrow" pitchFamily="32" charset="0"/>
        <a:ea typeface="+mn-ea"/>
        <a:cs typeface="+mn-cs"/>
      </a:defRPr>
    </a:lvl2pPr>
    <a:lvl3pPr marL="1632753" algn="l" rtl="0" eaLnBrk="0" fontAlgn="base" hangingPunct="0">
      <a:spcBef>
        <a:spcPct val="30000"/>
      </a:spcBef>
      <a:spcAft>
        <a:spcPct val="0"/>
      </a:spcAft>
      <a:defRPr kumimoji="1" sz="2100" kern="1200">
        <a:solidFill>
          <a:schemeClr val="tx1"/>
        </a:solidFill>
        <a:latin typeface="Arial Narrow" pitchFamily="32" charset="0"/>
        <a:ea typeface="+mn-ea"/>
        <a:cs typeface="+mn-cs"/>
      </a:defRPr>
    </a:lvl3pPr>
    <a:lvl4pPr marL="2449129" algn="l" rtl="0" eaLnBrk="0" fontAlgn="base" hangingPunct="0">
      <a:spcBef>
        <a:spcPct val="30000"/>
      </a:spcBef>
      <a:spcAft>
        <a:spcPct val="0"/>
      </a:spcAft>
      <a:defRPr kumimoji="1" sz="2100" kern="1200">
        <a:solidFill>
          <a:schemeClr val="tx1"/>
        </a:solidFill>
        <a:latin typeface="Arial Narrow" pitchFamily="32" charset="0"/>
        <a:ea typeface="+mn-ea"/>
        <a:cs typeface="+mn-cs"/>
      </a:defRPr>
    </a:lvl4pPr>
    <a:lvl5pPr marL="3265505" algn="l" rtl="0" eaLnBrk="0" fontAlgn="base" hangingPunct="0">
      <a:spcBef>
        <a:spcPct val="30000"/>
      </a:spcBef>
      <a:spcAft>
        <a:spcPct val="0"/>
      </a:spcAft>
      <a:defRPr kumimoji="1" sz="2100" kern="1200">
        <a:solidFill>
          <a:schemeClr val="tx1"/>
        </a:solidFill>
        <a:latin typeface="Arial Narrow" pitchFamily="32" charset="0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74CAE-7E77-4157-BC8D-2AAD3543B9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17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5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4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0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4">
            <a:extLst>
              <a:ext uri="{FF2B5EF4-FFF2-40B4-BE49-F238E27FC236}">
                <a16:creationId xmlns:a16="http://schemas.microsoft.com/office/drawing/2014/main" id="{C9BE2685-5F3E-56EF-96AB-318CF6771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3100" y="5143501"/>
            <a:ext cx="14724373" cy="36975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t-BR" sz="4799" b="1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0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0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0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0" b="0" kern="1200" dirty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D1877B-D2D9-B942-9304-AFAFD2DE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100" y="3136902"/>
            <a:ext cx="14724373" cy="1001213"/>
          </a:xfrm>
          <a:prstGeom prst="rect">
            <a:avLst/>
          </a:prstGeom>
        </p:spPr>
        <p:txBody>
          <a:bodyPr anchor="ctr" anchorCtr="0"/>
          <a:lstStyle>
            <a:lvl1pPr algn="ctr"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96E1B6C-4AE7-DA2C-C36E-A214BCC21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343" r="50903"/>
          <a:stretch/>
        </p:blipFill>
        <p:spPr>
          <a:xfrm>
            <a:off x="16876209" y="9601202"/>
            <a:ext cx="1406051" cy="557859"/>
          </a:xfrm>
          <a:prstGeom prst="rect">
            <a:avLst/>
          </a:prstGeom>
        </p:spPr>
      </p:pic>
      <p:sp>
        <p:nvSpPr>
          <p:cNvPr id="16" name="Rectangle 14">
            <a:extLst>
              <a:ext uri="{FF2B5EF4-FFF2-40B4-BE49-F238E27FC236}">
                <a16:creationId xmlns:a16="http://schemas.microsoft.com/office/drawing/2014/main" id="{A2BB2726-E854-9CB5-492C-D9A35F1F4AC9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BD50CADE-98A4-7B9A-03D7-97D6D48B04F3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F0ED146D-2D8C-1841-660C-44B8BD6A4FD9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72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2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9901620F-88A2-F20E-9E82-9D3E0F6E652E}"/>
              </a:ext>
            </a:extLst>
          </p:cNvPr>
          <p:cNvSpPr/>
          <p:nvPr userDrawn="1"/>
        </p:nvSpPr>
        <p:spPr>
          <a:xfrm>
            <a:off x="1439875" y="641384"/>
            <a:ext cx="2857252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17">
            <a:extLst>
              <a:ext uri="{FF2B5EF4-FFF2-40B4-BE49-F238E27FC236}">
                <a16:creationId xmlns:a16="http://schemas.microsoft.com/office/drawing/2014/main" id="{6089047C-FAA2-0E85-DA81-A3393526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0"/>
            <a:ext cx="15406663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B50BC9B-3A4A-8C80-B3DA-4C48F1184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4" y="3136900"/>
            <a:ext cx="714537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465C6981-DF9C-E29B-7326-2AC6AB5006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1165" y="3136900"/>
            <a:ext cx="714537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4663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3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38660DF6-476A-7182-A438-C879AB1B0E63}"/>
              </a:ext>
            </a:extLst>
          </p:cNvPr>
          <p:cNvSpPr/>
          <p:nvPr userDrawn="1"/>
        </p:nvSpPr>
        <p:spPr>
          <a:xfrm>
            <a:off x="1439878" y="638943"/>
            <a:ext cx="4504668" cy="10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Título 18">
            <a:extLst>
              <a:ext uri="{FF2B5EF4-FFF2-40B4-BE49-F238E27FC236}">
                <a16:creationId xmlns:a16="http://schemas.microsoft.com/office/drawing/2014/main" id="{40F242E0-B614-F1C7-1E8B-22D633220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1"/>
            <a:ext cx="15426911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0D0C17AE-672C-9B72-F69B-E6FAB092C4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4" y="3937000"/>
            <a:ext cx="714537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BBBB65D4-1981-A3B9-D5B0-F12C0B3BAA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1165" y="3937000"/>
            <a:ext cx="714537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6743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5">
            <a:extLst>
              <a:ext uri="{FF2B5EF4-FFF2-40B4-BE49-F238E27FC236}">
                <a16:creationId xmlns:a16="http://schemas.microsoft.com/office/drawing/2014/main" id="{C5DDD17F-D149-5E52-1C11-94326B76D36D}"/>
              </a:ext>
            </a:extLst>
          </p:cNvPr>
          <p:cNvSpPr/>
          <p:nvPr userDrawn="1"/>
        </p:nvSpPr>
        <p:spPr>
          <a:xfrm>
            <a:off x="14085033" y="2776368"/>
            <a:ext cx="3150230" cy="2835453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F15FE9E6-17EE-DC28-CF88-64320E35FC29}"/>
              </a:ext>
            </a:extLst>
          </p:cNvPr>
          <p:cNvSpPr/>
          <p:nvPr userDrawn="1"/>
        </p:nvSpPr>
        <p:spPr>
          <a:xfrm>
            <a:off x="10205832" y="6319440"/>
            <a:ext cx="3150230" cy="2835453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1A817DA-7458-6030-11A4-A8E048E45DA0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9D369FA6-9CB5-1BFE-CDAE-AD1146E865FD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595694DA-E891-D69B-F7D9-0DF7850A412B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BFB2A13-497C-5451-5C13-FED8D571F143}"/>
              </a:ext>
            </a:extLst>
          </p:cNvPr>
          <p:cNvSpPr/>
          <p:nvPr userDrawn="1"/>
        </p:nvSpPr>
        <p:spPr>
          <a:xfrm>
            <a:off x="1439878" y="641384"/>
            <a:ext cx="149578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Título 17">
            <a:extLst>
              <a:ext uri="{FF2B5EF4-FFF2-40B4-BE49-F238E27FC236}">
                <a16:creationId xmlns:a16="http://schemas.microsoft.com/office/drawing/2014/main" id="{6C49AEF3-AEFE-0744-E9FB-930736DA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CCB24EB7-4BB4-2A6A-1A31-AFCC32F777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2335213"/>
            <a:ext cx="7812204" cy="72659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ABCACF9-F91C-7360-D772-E392FE2E81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71833" y="3136900"/>
            <a:ext cx="6285954" cy="565785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295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FD92BD5C-44B6-E00D-1407-E43C28CD8669}"/>
              </a:ext>
            </a:extLst>
          </p:cNvPr>
          <p:cNvSpPr/>
          <p:nvPr userDrawn="1"/>
        </p:nvSpPr>
        <p:spPr>
          <a:xfrm>
            <a:off x="1439875" y="641384"/>
            <a:ext cx="2857252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5CC45013-FFBE-4900-8390-C8BBD58E2120}"/>
              </a:ext>
            </a:extLst>
          </p:cNvPr>
          <p:cNvSpPr/>
          <p:nvPr userDrawn="1"/>
        </p:nvSpPr>
        <p:spPr>
          <a:xfrm>
            <a:off x="14513950" y="3480446"/>
            <a:ext cx="2863844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2" name="Freeform: Shape 5">
            <a:extLst>
              <a:ext uri="{FF2B5EF4-FFF2-40B4-BE49-F238E27FC236}">
                <a16:creationId xmlns:a16="http://schemas.microsoft.com/office/drawing/2014/main" id="{2BD189B0-FC0B-8EEC-766A-B1126B1DD8A0}"/>
              </a:ext>
            </a:extLst>
          </p:cNvPr>
          <p:cNvSpPr/>
          <p:nvPr userDrawn="1"/>
        </p:nvSpPr>
        <p:spPr>
          <a:xfrm>
            <a:off x="10634750" y="7023516"/>
            <a:ext cx="2863844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59CD7A12-9B26-40E8-FBCE-6EE9299BBD37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D9A133F-C41B-8C21-FF9B-1BE450654873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2D6A350F-EEEA-CC59-5E14-A981AC59BD70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3" name="Título 17">
            <a:extLst>
              <a:ext uri="{FF2B5EF4-FFF2-40B4-BE49-F238E27FC236}">
                <a16:creationId xmlns:a16="http://schemas.microsoft.com/office/drawing/2014/main" id="{F25BAF72-8F64-53BA-9A57-3CC383C40A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0"/>
            <a:ext cx="15406663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E8D14FDF-5217-7B89-BC46-D4046961E2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3136900"/>
            <a:ext cx="781220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0675C728-9D6D-4799-FDD0-382E69AD74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43283" y="3969270"/>
            <a:ext cx="5714504" cy="51435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2553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0FF7366-214D-9BB2-67B0-255C5C222C95}"/>
              </a:ext>
            </a:extLst>
          </p:cNvPr>
          <p:cNvSpPr/>
          <p:nvPr userDrawn="1"/>
        </p:nvSpPr>
        <p:spPr>
          <a:xfrm>
            <a:off x="1439875" y="641384"/>
            <a:ext cx="4285878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46AFA87E-0F25-8202-671E-6634461B5C6D}"/>
              </a:ext>
            </a:extLst>
          </p:cNvPr>
          <p:cNvSpPr/>
          <p:nvPr userDrawn="1"/>
        </p:nvSpPr>
        <p:spPr>
          <a:xfrm>
            <a:off x="14290070" y="3955279"/>
            <a:ext cx="2603495" cy="2343349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2" name="Freeform: Shape 5">
            <a:extLst>
              <a:ext uri="{FF2B5EF4-FFF2-40B4-BE49-F238E27FC236}">
                <a16:creationId xmlns:a16="http://schemas.microsoft.com/office/drawing/2014/main" id="{434B28BE-B72D-6315-E910-B83788D208CE}"/>
              </a:ext>
            </a:extLst>
          </p:cNvPr>
          <p:cNvSpPr/>
          <p:nvPr userDrawn="1"/>
        </p:nvSpPr>
        <p:spPr>
          <a:xfrm>
            <a:off x="10410873" y="7498350"/>
            <a:ext cx="2603495" cy="2343349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762AEE8E-D7A7-17A2-807F-FB3BAB3B55D7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658F992-9A7E-0B9D-B563-4D484DEE8596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439DC76A-3A2B-CF9B-954E-DDD4C9F778B1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0" name="Título 18">
            <a:extLst>
              <a:ext uri="{FF2B5EF4-FFF2-40B4-BE49-F238E27FC236}">
                <a16:creationId xmlns:a16="http://schemas.microsoft.com/office/drawing/2014/main" id="{2CEAD621-39F2-3254-F6B3-E742B4F0D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1"/>
            <a:ext cx="15426911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F0F618BD-DEDF-1659-E5C6-A78322E0D6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3937000"/>
            <a:ext cx="781220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BD6B31ED-6B20-E8A7-4360-DAD2AB0A6D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48983" y="4560731"/>
            <a:ext cx="5195004" cy="4675909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9221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 maio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:a16="http://schemas.microsoft.com/office/drawing/2014/main" id="{76AF2ED2-995B-1A03-7648-3FDFDADAC44E}"/>
              </a:ext>
            </a:extLst>
          </p:cNvPr>
          <p:cNvSpPr/>
          <p:nvPr userDrawn="1"/>
        </p:nvSpPr>
        <p:spPr>
          <a:xfrm>
            <a:off x="-12030" y="9486355"/>
            <a:ext cx="693010" cy="815786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5028657-915C-3ADE-2174-CC9E6773EB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3283" y="0"/>
            <a:ext cx="7143130" cy="102870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307E1709-844E-7361-4AD2-A9A5454D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2"/>
            <a:ext cx="8261289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714D3E2-9CED-352E-EA36-E350334FC341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18229FDD-461B-D924-8CFE-35961CF30A88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37420760-2A52-635C-3731-D3D2F85E0E81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9E0BE42-D627-6555-46E4-CB0654A25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7232" y="-1"/>
            <a:ext cx="1406051" cy="672498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4A66BA6E-6600-6B3C-5168-0F1EA05709D8}"/>
              </a:ext>
            </a:extLst>
          </p:cNvPr>
          <p:cNvSpPr/>
          <p:nvPr userDrawn="1"/>
        </p:nvSpPr>
        <p:spPr>
          <a:xfrm>
            <a:off x="1439875" y="641384"/>
            <a:ext cx="149567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B4A9508E-2BD0-7507-FADE-3D199E0C6F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75" y="2335215"/>
            <a:ext cx="8261289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1248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2 linha - conteúdo + imagem maio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:a16="http://schemas.microsoft.com/office/drawing/2014/main" id="{76AF2ED2-995B-1A03-7648-3FDFDADAC44E}"/>
              </a:ext>
            </a:extLst>
          </p:cNvPr>
          <p:cNvSpPr/>
          <p:nvPr userDrawn="1"/>
        </p:nvSpPr>
        <p:spPr>
          <a:xfrm>
            <a:off x="-12030" y="9486355"/>
            <a:ext cx="693010" cy="815786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5028657-915C-3ADE-2174-CC9E6773EB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3283" y="0"/>
            <a:ext cx="7143130" cy="102870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307E1709-844E-7361-4AD2-A9A5454D1F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2"/>
            <a:ext cx="8261289" cy="1891495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714D3E2-9CED-352E-EA36-E350334FC341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18229FDD-461B-D924-8CFE-35961CF30A88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37420760-2A52-635C-3731-D3D2F85E0E81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9E0BE42-D627-6555-46E4-CB0654A25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7232" y="-1"/>
            <a:ext cx="1406051" cy="672498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4A66BA6E-6600-6B3C-5168-0F1EA05709D8}"/>
              </a:ext>
            </a:extLst>
          </p:cNvPr>
          <p:cNvSpPr/>
          <p:nvPr userDrawn="1"/>
        </p:nvSpPr>
        <p:spPr>
          <a:xfrm>
            <a:off x="1439875" y="641384"/>
            <a:ext cx="149567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B4A9508E-2BD0-7507-FADE-3D199E0C6F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75" y="3243944"/>
            <a:ext cx="8261289" cy="6357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51944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 maio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DB2D500-4F7F-A73A-6114-DDE0C45AFA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3283" y="-1"/>
            <a:ext cx="7143130" cy="10287001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20416F-F7CD-6F33-4F35-35589CBDECB7}"/>
              </a:ext>
            </a:extLst>
          </p:cNvPr>
          <p:cNvSpPr/>
          <p:nvPr userDrawn="1"/>
        </p:nvSpPr>
        <p:spPr>
          <a:xfrm>
            <a:off x="1439875" y="641384"/>
            <a:ext cx="4285878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62297609-798F-E2CA-65CA-ED09A14B9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7232" y="-1"/>
            <a:ext cx="1406051" cy="672498"/>
          </a:xfrm>
          <a:prstGeom prst="rect">
            <a:avLst/>
          </a:prstGeom>
        </p:spPr>
      </p:pic>
      <p:sp>
        <p:nvSpPr>
          <p:cNvPr id="22" name="Rectangle 14">
            <a:extLst>
              <a:ext uri="{FF2B5EF4-FFF2-40B4-BE49-F238E27FC236}">
                <a16:creationId xmlns:a16="http://schemas.microsoft.com/office/drawing/2014/main" id="{D383AB91-1215-AB0D-1920-B28FCB441CEB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64CE046E-F01B-8F7B-A834-71515DA37235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307BC5DF-7339-74A4-F406-8D54B01C24BD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25" name="Título 18">
            <a:extLst>
              <a:ext uri="{FF2B5EF4-FFF2-40B4-BE49-F238E27FC236}">
                <a16:creationId xmlns:a16="http://schemas.microsoft.com/office/drawing/2014/main" id="{936DD245-B646-EB9E-76EB-7119CE393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1"/>
            <a:ext cx="8261290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26D0794C-D019-E458-E6FD-1A8795F357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75" y="3937002"/>
            <a:ext cx="8261289" cy="56641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76538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5CCC20E-C903-49BA-A94E-7CAB417C0501}"/>
              </a:ext>
            </a:extLst>
          </p:cNvPr>
          <p:cNvSpPr/>
          <p:nvPr userDrawn="1"/>
        </p:nvSpPr>
        <p:spPr>
          <a:xfrm>
            <a:off x="680979" y="5153358"/>
            <a:ext cx="17601278" cy="5133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DEE287C-96A8-9E28-F1D7-E0B16CA0CC37}"/>
              </a:ext>
            </a:extLst>
          </p:cNvPr>
          <p:cNvSpPr/>
          <p:nvPr userDrawn="1"/>
        </p:nvSpPr>
        <p:spPr>
          <a:xfrm>
            <a:off x="4" y="0"/>
            <a:ext cx="18282256" cy="51533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DCF1F13-9A36-98D4-A4D7-F18E44A8AD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3" r="41409"/>
          <a:stretch/>
        </p:blipFill>
        <p:spPr>
          <a:xfrm>
            <a:off x="7116093" y="2335213"/>
            <a:ext cx="4054233" cy="8016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11BC538-53D3-490F-841D-9A96D5694256}"/>
              </a:ext>
            </a:extLst>
          </p:cNvPr>
          <p:cNvSpPr txBox="1"/>
          <p:nvPr userDrawn="1"/>
        </p:nvSpPr>
        <p:spPr>
          <a:xfrm>
            <a:off x="2123100" y="6609192"/>
            <a:ext cx="7020110" cy="2298907"/>
          </a:xfrm>
          <a:prstGeom prst="rect">
            <a:avLst/>
          </a:prstGeom>
          <a:noFill/>
        </p:spPr>
        <p:txBody>
          <a:bodyPr wrap="square" lIns="0" tIns="17995" rIns="107974" bIns="17995" rtlCol="0">
            <a:noAutofit/>
          </a:bodyPr>
          <a:lstStyle/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200" b="0" i="0" spc="0" baseline="0" noProof="0" dirty="0">
                <a:latin typeface="Calibri" panose="020F0502020204030204" pitchFamily="34" charset="0"/>
                <a:cs typeface="Calibri" panose="020F0502020204030204" pitchFamily="34" charset="0"/>
              </a:rPr>
              <a:t>Todos os direitos reservados. Textos, vídeos, sons, imagens, gráficos e demais componentes deste material são protegidos por direitos autorais e outros direitos de propriedade intelectual, de forma que é proibida a reprodução no todo ou em parte, sem a devida autorização.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4732979-A8E4-202A-56C6-E9337EFE0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343" r="50903"/>
          <a:stretch/>
        </p:blipFill>
        <p:spPr>
          <a:xfrm>
            <a:off x="16876209" y="9601202"/>
            <a:ext cx="1406051" cy="557859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1AFEC46-72E3-D784-5CCD-03C20AA416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1302" y="6609190"/>
            <a:ext cx="6706168" cy="22989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95881" indent="-395881">
              <a:spcBef>
                <a:spcPts val="0"/>
              </a:spcBef>
              <a:spcAft>
                <a:spcPts val="1350"/>
              </a:spcAft>
              <a:defRPr/>
            </a:lvl2pPr>
            <a:lvl3pPr marL="791763" indent="-395881">
              <a:spcBef>
                <a:spcPts val="0"/>
              </a:spcBef>
              <a:spcAft>
                <a:spcPts val="1350"/>
              </a:spcAft>
              <a:buSzPct val="85000"/>
              <a:defRPr/>
            </a:lvl3pPr>
            <a:lvl4pPr marL="1187643" indent="-395881">
              <a:spcBef>
                <a:spcPts val="0"/>
              </a:spcBef>
              <a:spcAft>
                <a:spcPts val="1350"/>
              </a:spcAft>
              <a:buSzPct val="70000"/>
              <a:defRPr/>
            </a:lvl4pPr>
            <a:lvl5pPr marL="1583525" indent="-39588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55000"/>
              <a:defRPr sz="2200" b="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r>
              <a:rPr lang="pt-BR" dirty="0"/>
              <a:t>Como citar este material: </a:t>
            </a:r>
          </a:p>
          <a:p>
            <a:r>
              <a:rPr lang="pt-BR" dirty="0"/>
              <a:t>SOBRENOME, Nome. </a:t>
            </a:r>
            <a:r>
              <a:rPr lang="pt-BR" b="1" dirty="0"/>
              <a:t>XXXX</a:t>
            </a:r>
            <a:r>
              <a:rPr lang="pt-BR" dirty="0"/>
              <a:t>. Rio de Janeiro: FGV, 20xx.</a:t>
            </a:r>
          </a:p>
        </p:txBody>
      </p:sp>
    </p:spTree>
    <p:extLst>
      <p:ext uri="{BB962C8B-B14F-4D97-AF65-F5344CB8AC3E}">
        <p14:creationId xmlns:p14="http://schemas.microsoft.com/office/powerpoint/2010/main" val="3911037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09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5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93F4EA7-3B7A-FF63-5CB9-BC17E9D23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8946" y="742951"/>
            <a:ext cx="15408526" cy="87249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68330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504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461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taqu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463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586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630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  <p15:guide id="3" orient="horz" pos="582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49012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2532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79513" y="607004"/>
            <a:ext cx="16047887" cy="648071"/>
          </a:xfrm>
          <a:prstGeom prst="rect">
            <a:avLst/>
          </a:prstGeom>
        </p:spPr>
        <p:txBody>
          <a:bodyPr lIns="108839" tIns="54420" rIns="108839" bIns="5442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6400" b="1" cap="none" baseline="0">
                <a:solidFill>
                  <a:srgbClr val="105B95"/>
                </a:solidFill>
                <a:effectLst/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25920" indent="0" algn="just">
              <a:lnSpc>
                <a:spcPts val="3750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2900"/>
            </a:lvl2pPr>
            <a:lvl3pPr>
              <a:lnSpc>
                <a:spcPts val="4105"/>
              </a:lnSpc>
              <a:spcBef>
                <a:spcPts val="0"/>
              </a:spcBef>
              <a:defRPr sz="3200"/>
            </a:lvl3pPr>
            <a:lvl4pPr>
              <a:lnSpc>
                <a:spcPts val="4105"/>
              </a:lnSpc>
              <a:spcBef>
                <a:spcPts val="0"/>
              </a:spcBef>
              <a:defRPr sz="3200"/>
            </a:lvl4pPr>
            <a:lvl5pPr>
              <a:lnSpc>
                <a:spcPts val="4105"/>
              </a:lnSpc>
              <a:spcBef>
                <a:spcPts val="0"/>
              </a:spcBef>
              <a:defRPr sz="3200"/>
            </a:lvl5pPr>
          </a:lstStyle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979511" y="1636314"/>
            <a:ext cx="16047887" cy="7971237"/>
          </a:xfrm>
          <a:prstGeom prst="rect">
            <a:avLst/>
          </a:prstGeom>
        </p:spPr>
        <p:txBody>
          <a:bodyPr lIns="108839" tIns="54420" rIns="108839" bIns="54420" anchor="t">
            <a:normAutofit/>
          </a:bodyPr>
          <a:lstStyle>
            <a:lvl1pPr marL="484676" indent="-484676" algn="l">
              <a:lnSpc>
                <a:spcPct val="110000"/>
              </a:lnSpc>
              <a:spcBef>
                <a:spcPts val="0"/>
              </a:spcBef>
              <a:spcAft>
                <a:spcPts val="1071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4800" b="1">
                <a:solidFill>
                  <a:schemeClr val="tx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1pPr>
            <a:lvl2pPr marL="965572" indent="-481841" algn="l">
              <a:lnSpc>
                <a:spcPct val="110000"/>
              </a:lnSpc>
              <a:spcBef>
                <a:spcPts val="0"/>
              </a:spcBef>
              <a:spcAft>
                <a:spcPts val="1071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4800" b="1"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2pPr>
            <a:lvl3pPr>
              <a:lnSpc>
                <a:spcPts val="4105"/>
              </a:lnSpc>
              <a:spcBef>
                <a:spcPts val="0"/>
              </a:spcBef>
              <a:defRPr sz="3200"/>
            </a:lvl3pPr>
            <a:lvl4pPr>
              <a:lnSpc>
                <a:spcPts val="4105"/>
              </a:lnSpc>
              <a:spcBef>
                <a:spcPts val="0"/>
              </a:spcBef>
              <a:defRPr sz="3200"/>
            </a:lvl4pPr>
            <a:lvl5pPr>
              <a:lnSpc>
                <a:spcPts val="4105"/>
              </a:lnSpc>
              <a:spcBef>
                <a:spcPts val="0"/>
              </a:spcBef>
              <a:defRPr sz="3200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44351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4">
            <a:extLst>
              <a:ext uri="{FF2B5EF4-FFF2-40B4-BE49-F238E27FC236}">
                <a16:creationId xmlns:a16="http://schemas.microsoft.com/office/drawing/2014/main" id="{C9BE2685-5F3E-56EF-96AB-318CF6771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3100" y="5143501"/>
            <a:ext cx="14724373" cy="36975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t-BR" sz="4799" b="1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0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0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0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0" b="0" kern="1200" dirty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D1877B-D2D9-B942-9304-AFAFD2DE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100" y="3136902"/>
            <a:ext cx="14724373" cy="1001213"/>
          </a:xfrm>
          <a:prstGeom prst="rect">
            <a:avLst/>
          </a:prstGeom>
        </p:spPr>
        <p:txBody>
          <a:bodyPr anchor="ctr" anchorCtr="0"/>
          <a:lstStyle>
            <a:lvl1pPr algn="ctr"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96E1B6C-4AE7-DA2C-C36E-A214BCC21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343" r="50903"/>
          <a:stretch/>
        </p:blipFill>
        <p:spPr>
          <a:xfrm>
            <a:off x="16876209" y="9601202"/>
            <a:ext cx="1406051" cy="557859"/>
          </a:xfrm>
          <a:prstGeom prst="rect">
            <a:avLst/>
          </a:prstGeom>
        </p:spPr>
      </p:pic>
      <p:sp>
        <p:nvSpPr>
          <p:cNvPr id="16" name="Rectangle 14">
            <a:extLst>
              <a:ext uri="{FF2B5EF4-FFF2-40B4-BE49-F238E27FC236}">
                <a16:creationId xmlns:a16="http://schemas.microsoft.com/office/drawing/2014/main" id="{A2BB2726-E854-9CB5-492C-D9A35F1F4AC9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BD50CADE-98A4-7B9A-03D7-97D6D48B04F3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F0ED146D-2D8C-1841-660C-44B8BD6A4FD9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96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93F4EA7-3B7A-FF63-5CB9-BC17E9D23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8946" y="742951"/>
            <a:ext cx="15408526" cy="87249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611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4BD698-1E30-E979-CA4A-D90B9F78E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980" y="1"/>
            <a:ext cx="17607842" cy="1029086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E111771-7E57-72CB-038B-E1C2ADF69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274" y="439217"/>
            <a:ext cx="787391" cy="303734"/>
          </a:xfrm>
          <a:prstGeom prst="rect">
            <a:avLst/>
          </a:prstGeom>
        </p:spPr>
      </p:pic>
      <p:sp>
        <p:nvSpPr>
          <p:cNvPr id="8" name="Rectangle 14">
            <a:extLst>
              <a:ext uri="{FF2B5EF4-FFF2-40B4-BE49-F238E27FC236}">
                <a16:creationId xmlns:a16="http://schemas.microsoft.com/office/drawing/2014/main" id="{38C88AF5-95DE-8D2B-EBDE-293336F6BB30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BC1BCA53-EAB8-026B-D2B4-D33E6A0A0FEE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FD4A9A30-68F1-FDC0-9457-5A0EE49D3ADA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731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4BD698-1E30-E979-CA4A-D90B9F78E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980" y="1"/>
            <a:ext cx="17607842" cy="1029086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E111771-7E57-72CB-038B-E1C2ADF69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274" y="439217"/>
            <a:ext cx="787391" cy="303734"/>
          </a:xfrm>
          <a:prstGeom prst="rect">
            <a:avLst/>
          </a:prstGeom>
        </p:spPr>
      </p:pic>
      <p:sp>
        <p:nvSpPr>
          <p:cNvPr id="8" name="Rectangle 14">
            <a:extLst>
              <a:ext uri="{FF2B5EF4-FFF2-40B4-BE49-F238E27FC236}">
                <a16:creationId xmlns:a16="http://schemas.microsoft.com/office/drawing/2014/main" id="{38C88AF5-95DE-8D2B-EBDE-293336F6BB30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BC1BCA53-EAB8-026B-D2B4-D33E6A0A0FEE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FD4A9A30-68F1-FDC0-9457-5A0EE49D3ADA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8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4BD698-1E30-E979-CA4A-D90B9F78E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7405" y="0"/>
            <a:ext cx="11429008" cy="1028700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3" name="Freeform: Shape 5">
            <a:extLst>
              <a:ext uri="{FF2B5EF4-FFF2-40B4-BE49-F238E27FC236}">
                <a16:creationId xmlns:a16="http://schemas.microsoft.com/office/drawing/2014/main" id="{D5A9E31C-9AC2-4E2F-1499-EC18168B3DF7}"/>
              </a:ext>
            </a:extLst>
          </p:cNvPr>
          <p:cNvSpPr/>
          <p:nvPr userDrawn="1"/>
        </p:nvSpPr>
        <p:spPr>
          <a:xfrm>
            <a:off x="2859254" y="4644272"/>
            <a:ext cx="2863844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01E0D7A0-6F94-0A0A-64BB-0595B62B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582" y="5143500"/>
            <a:ext cx="9191329" cy="371475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762000" dist="127000" dir="27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0" tIns="0" rIns="360000" bIns="0" rtlCol="0" anchor="ctr">
            <a:noAutofit/>
          </a:bodyPr>
          <a:lstStyle>
            <a:lvl1pPr algn="ctr">
              <a:defRPr lang="pt-BR" sz="5998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marR="0" lvl="0" indent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A0DFFDD-1978-D26D-06FF-44FFD849F611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3A0634D-85F5-EEBB-5CFA-DF6DA26B410B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9F0DC5AA-74B2-FB35-8AC4-4F7C382DF74D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89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7A1323-B805-483F-B403-83038F1DB33C}"/>
              </a:ext>
            </a:extLst>
          </p:cNvPr>
          <p:cNvSpPr/>
          <p:nvPr userDrawn="1"/>
        </p:nvSpPr>
        <p:spPr>
          <a:xfrm>
            <a:off x="1439878" y="641384"/>
            <a:ext cx="149578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18" name="Título 17">
            <a:extLst>
              <a:ext uri="{FF2B5EF4-FFF2-40B4-BE49-F238E27FC236}">
                <a16:creationId xmlns:a16="http://schemas.microsoft.com/office/drawing/2014/main" id="{28F82A4E-85E7-C0C9-5629-E27CF214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9FC86AD1-14EC-BB00-01BD-D25493E601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8946" y="2335215"/>
            <a:ext cx="15408526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9014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7A1323-B805-483F-B403-83038F1DB33C}"/>
              </a:ext>
            </a:extLst>
          </p:cNvPr>
          <p:cNvSpPr/>
          <p:nvPr userDrawn="1"/>
        </p:nvSpPr>
        <p:spPr>
          <a:xfrm>
            <a:off x="1439878" y="641384"/>
            <a:ext cx="149578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18" name="Título 17">
            <a:extLst>
              <a:ext uri="{FF2B5EF4-FFF2-40B4-BE49-F238E27FC236}">
                <a16:creationId xmlns:a16="http://schemas.microsoft.com/office/drawing/2014/main" id="{28F82A4E-85E7-C0C9-5629-E27CF214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64039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51E3D695-7A03-E9A7-E9B4-459C232E5ACE}"/>
              </a:ext>
            </a:extLst>
          </p:cNvPr>
          <p:cNvSpPr/>
          <p:nvPr userDrawn="1"/>
        </p:nvSpPr>
        <p:spPr>
          <a:xfrm>
            <a:off x="1439877" y="641384"/>
            <a:ext cx="301158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Título 17">
            <a:extLst>
              <a:ext uri="{FF2B5EF4-FFF2-40B4-BE49-F238E27FC236}">
                <a16:creationId xmlns:a16="http://schemas.microsoft.com/office/drawing/2014/main" id="{B9067B56-4483-B9DC-E86E-66668A023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0"/>
            <a:ext cx="15406663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BAE387C3-9651-59F8-4478-1D0DE7B9EF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8946" y="3136900"/>
            <a:ext cx="15408526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942827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C8FEF302-36D3-3BA0-99EE-919D9EEED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1"/>
            <a:ext cx="15426911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02522A-5259-4AB4-F9F4-5B07EBB5EEDB}"/>
              </a:ext>
            </a:extLst>
          </p:cNvPr>
          <p:cNvSpPr/>
          <p:nvPr userDrawn="1"/>
        </p:nvSpPr>
        <p:spPr>
          <a:xfrm>
            <a:off x="1439875" y="641384"/>
            <a:ext cx="4285878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4D1E0B5-6B46-1D8E-41E2-643F92B3F8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8946" y="3937000"/>
            <a:ext cx="15408526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42333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9975014-4BEB-8577-8F3B-EA1200B2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2"/>
            <a:ext cx="15407595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112C6F5-7E63-B37E-6AF4-3CBC0C1B2DED}"/>
              </a:ext>
            </a:extLst>
          </p:cNvPr>
          <p:cNvSpPr/>
          <p:nvPr userDrawn="1"/>
        </p:nvSpPr>
        <p:spPr>
          <a:xfrm>
            <a:off x="1439878" y="641384"/>
            <a:ext cx="149578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AF052EC3-6CA0-7EA2-C99E-4F386C34C0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4" y="2335215"/>
            <a:ext cx="7145374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B082E2A-3207-DBA6-D3F1-3F0E53EF2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1165" y="2335215"/>
            <a:ext cx="7145374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194181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2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9901620F-88A2-F20E-9E82-9D3E0F6E652E}"/>
              </a:ext>
            </a:extLst>
          </p:cNvPr>
          <p:cNvSpPr/>
          <p:nvPr userDrawn="1"/>
        </p:nvSpPr>
        <p:spPr>
          <a:xfrm>
            <a:off x="1439875" y="641384"/>
            <a:ext cx="2857252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17">
            <a:extLst>
              <a:ext uri="{FF2B5EF4-FFF2-40B4-BE49-F238E27FC236}">
                <a16:creationId xmlns:a16="http://schemas.microsoft.com/office/drawing/2014/main" id="{6089047C-FAA2-0E85-DA81-A3393526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0"/>
            <a:ext cx="15406663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B50BC9B-3A4A-8C80-B3DA-4C48F1184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4" y="3136900"/>
            <a:ext cx="714537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465C6981-DF9C-E29B-7326-2AC6AB5006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1165" y="3136900"/>
            <a:ext cx="714537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55785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3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38660DF6-476A-7182-A438-C879AB1B0E63}"/>
              </a:ext>
            </a:extLst>
          </p:cNvPr>
          <p:cNvSpPr/>
          <p:nvPr userDrawn="1"/>
        </p:nvSpPr>
        <p:spPr>
          <a:xfrm>
            <a:off x="1439878" y="638943"/>
            <a:ext cx="4504668" cy="10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Título 18">
            <a:extLst>
              <a:ext uri="{FF2B5EF4-FFF2-40B4-BE49-F238E27FC236}">
                <a16:creationId xmlns:a16="http://schemas.microsoft.com/office/drawing/2014/main" id="{40F242E0-B614-F1C7-1E8B-22D633220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1"/>
            <a:ext cx="15426911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0D0C17AE-672C-9B72-F69B-E6FAB092C4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4" y="3937000"/>
            <a:ext cx="714537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BBBB65D4-1981-A3B9-D5B0-F12C0B3BAA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1165" y="3937000"/>
            <a:ext cx="714537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716471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5">
            <a:extLst>
              <a:ext uri="{FF2B5EF4-FFF2-40B4-BE49-F238E27FC236}">
                <a16:creationId xmlns:a16="http://schemas.microsoft.com/office/drawing/2014/main" id="{C5DDD17F-D149-5E52-1C11-94326B76D36D}"/>
              </a:ext>
            </a:extLst>
          </p:cNvPr>
          <p:cNvSpPr/>
          <p:nvPr userDrawn="1"/>
        </p:nvSpPr>
        <p:spPr>
          <a:xfrm>
            <a:off x="14085033" y="2776368"/>
            <a:ext cx="3150230" cy="2835453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F15FE9E6-17EE-DC28-CF88-64320E35FC29}"/>
              </a:ext>
            </a:extLst>
          </p:cNvPr>
          <p:cNvSpPr/>
          <p:nvPr userDrawn="1"/>
        </p:nvSpPr>
        <p:spPr>
          <a:xfrm>
            <a:off x="10205832" y="6319440"/>
            <a:ext cx="3150230" cy="2835453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1A817DA-7458-6030-11A4-A8E048E45DA0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9D369FA6-9CB5-1BFE-CDAE-AD1146E865FD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595694DA-E891-D69B-F7D9-0DF7850A412B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BFB2A13-497C-5451-5C13-FED8D571F143}"/>
              </a:ext>
            </a:extLst>
          </p:cNvPr>
          <p:cNvSpPr/>
          <p:nvPr userDrawn="1"/>
        </p:nvSpPr>
        <p:spPr>
          <a:xfrm>
            <a:off x="1439878" y="641384"/>
            <a:ext cx="149578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Título 17">
            <a:extLst>
              <a:ext uri="{FF2B5EF4-FFF2-40B4-BE49-F238E27FC236}">
                <a16:creationId xmlns:a16="http://schemas.microsoft.com/office/drawing/2014/main" id="{6C49AEF3-AEFE-0744-E9FB-930736DA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CCB24EB7-4BB4-2A6A-1A31-AFCC32F777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2335213"/>
            <a:ext cx="7812204" cy="72659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ABCACF9-F91C-7360-D772-E392FE2E81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71833" y="3136900"/>
            <a:ext cx="6285954" cy="565785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8636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4BD698-1E30-E979-CA4A-D90B9F78E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7405" y="0"/>
            <a:ext cx="11429008" cy="1028700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3" name="Freeform: Shape 5">
            <a:extLst>
              <a:ext uri="{FF2B5EF4-FFF2-40B4-BE49-F238E27FC236}">
                <a16:creationId xmlns:a16="http://schemas.microsoft.com/office/drawing/2014/main" id="{D5A9E31C-9AC2-4E2F-1499-EC18168B3DF7}"/>
              </a:ext>
            </a:extLst>
          </p:cNvPr>
          <p:cNvSpPr/>
          <p:nvPr userDrawn="1"/>
        </p:nvSpPr>
        <p:spPr>
          <a:xfrm>
            <a:off x="2859254" y="4644272"/>
            <a:ext cx="2863844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01E0D7A0-6F94-0A0A-64BB-0595B62B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582" y="5143500"/>
            <a:ext cx="9191329" cy="371475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762000" dist="127000" dir="27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0" tIns="0" rIns="360000" bIns="0" rtlCol="0" anchor="ctr">
            <a:noAutofit/>
          </a:bodyPr>
          <a:lstStyle>
            <a:lvl1pPr algn="ctr">
              <a:defRPr lang="pt-BR" sz="5998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marR="0" lvl="0" indent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A0DFFDD-1978-D26D-06FF-44FFD849F611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3A0634D-85F5-EEBB-5CFA-DF6DA26B410B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9F0DC5AA-74B2-FB35-8AC4-4F7C382DF74D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2462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FD92BD5C-44B6-E00D-1407-E43C28CD8669}"/>
              </a:ext>
            </a:extLst>
          </p:cNvPr>
          <p:cNvSpPr/>
          <p:nvPr userDrawn="1"/>
        </p:nvSpPr>
        <p:spPr>
          <a:xfrm>
            <a:off x="1439875" y="641384"/>
            <a:ext cx="2857252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5CC45013-FFBE-4900-8390-C8BBD58E2120}"/>
              </a:ext>
            </a:extLst>
          </p:cNvPr>
          <p:cNvSpPr/>
          <p:nvPr userDrawn="1"/>
        </p:nvSpPr>
        <p:spPr>
          <a:xfrm>
            <a:off x="14513950" y="3480446"/>
            <a:ext cx="2863844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2" name="Freeform: Shape 5">
            <a:extLst>
              <a:ext uri="{FF2B5EF4-FFF2-40B4-BE49-F238E27FC236}">
                <a16:creationId xmlns:a16="http://schemas.microsoft.com/office/drawing/2014/main" id="{2BD189B0-FC0B-8EEC-766A-B1126B1DD8A0}"/>
              </a:ext>
            </a:extLst>
          </p:cNvPr>
          <p:cNvSpPr/>
          <p:nvPr userDrawn="1"/>
        </p:nvSpPr>
        <p:spPr>
          <a:xfrm>
            <a:off x="10634750" y="7023516"/>
            <a:ext cx="2863844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59CD7A12-9B26-40E8-FBCE-6EE9299BBD37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D9A133F-C41B-8C21-FF9B-1BE450654873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2D6A350F-EEEA-CC59-5E14-A981AC59BD70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3" name="Título 17">
            <a:extLst>
              <a:ext uri="{FF2B5EF4-FFF2-40B4-BE49-F238E27FC236}">
                <a16:creationId xmlns:a16="http://schemas.microsoft.com/office/drawing/2014/main" id="{F25BAF72-8F64-53BA-9A57-3CC383C40A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0"/>
            <a:ext cx="15406663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E8D14FDF-5217-7B89-BC46-D4046961E2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3136900"/>
            <a:ext cx="781220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0675C728-9D6D-4799-FDD0-382E69AD74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43283" y="3969270"/>
            <a:ext cx="5714504" cy="51435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706814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0FF7366-214D-9BB2-67B0-255C5C222C95}"/>
              </a:ext>
            </a:extLst>
          </p:cNvPr>
          <p:cNvSpPr/>
          <p:nvPr userDrawn="1"/>
        </p:nvSpPr>
        <p:spPr>
          <a:xfrm>
            <a:off x="1439875" y="641384"/>
            <a:ext cx="4285878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46AFA87E-0F25-8202-671E-6634461B5C6D}"/>
              </a:ext>
            </a:extLst>
          </p:cNvPr>
          <p:cNvSpPr/>
          <p:nvPr userDrawn="1"/>
        </p:nvSpPr>
        <p:spPr>
          <a:xfrm>
            <a:off x="14290070" y="3955279"/>
            <a:ext cx="2603495" cy="2343349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2" name="Freeform: Shape 5">
            <a:extLst>
              <a:ext uri="{FF2B5EF4-FFF2-40B4-BE49-F238E27FC236}">
                <a16:creationId xmlns:a16="http://schemas.microsoft.com/office/drawing/2014/main" id="{434B28BE-B72D-6315-E910-B83788D208CE}"/>
              </a:ext>
            </a:extLst>
          </p:cNvPr>
          <p:cNvSpPr/>
          <p:nvPr userDrawn="1"/>
        </p:nvSpPr>
        <p:spPr>
          <a:xfrm>
            <a:off x="10410873" y="7498350"/>
            <a:ext cx="2603495" cy="2343349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762AEE8E-D7A7-17A2-807F-FB3BAB3B55D7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658F992-9A7E-0B9D-B563-4D484DEE8596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439DC76A-3A2B-CF9B-954E-DDD4C9F778B1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0" name="Título 18">
            <a:extLst>
              <a:ext uri="{FF2B5EF4-FFF2-40B4-BE49-F238E27FC236}">
                <a16:creationId xmlns:a16="http://schemas.microsoft.com/office/drawing/2014/main" id="{2CEAD621-39F2-3254-F6B3-E742B4F0D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1"/>
            <a:ext cx="15426911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F0F618BD-DEDF-1659-E5C6-A78322E0D6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3937000"/>
            <a:ext cx="781220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BD6B31ED-6B20-E8A7-4360-DAD2AB0A6D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48983" y="4560731"/>
            <a:ext cx="5195004" cy="4675909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230645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 maio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:a16="http://schemas.microsoft.com/office/drawing/2014/main" id="{76AF2ED2-995B-1A03-7648-3FDFDADAC44E}"/>
              </a:ext>
            </a:extLst>
          </p:cNvPr>
          <p:cNvSpPr/>
          <p:nvPr userDrawn="1"/>
        </p:nvSpPr>
        <p:spPr>
          <a:xfrm>
            <a:off x="-12030" y="9486355"/>
            <a:ext cx="693010" cy="815786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5028657-915C-3ADE-2174-CC9E6773EB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3283" y="0"/>
            <a:ext cx="7143130" cy="102870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307E1709-844E-7361-4AD2-A9A5454D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2"/>
            <a:ext cx="8261289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714D3E2-9CED-352E-EA36-E350334FC341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18229FDD-461B-D924-8CFE-35961CF30A88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37420760-2A52-635C-3731-D3D2F85E0E81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9E0BE42-D627-6555-46E4-CB0654A25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7232" y="-1"/>
            <a:ext cx="1406051" cy="672498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4A66BA6E-6600-6B3C-5168-0F1EA05709D8}"/>
              </a:ext>
            </a:extLst>
          </p:cNvPr>
          <p:cNvSpPr/>
          <p:nvPr userDrawn="1"/>
        </p:nvSpPr>
        <p:spPr>
          <a:xfrm>
            <a:off x="1439875" y="641384"/>
            <a:ext cx="149567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B4A9508E-2BD0-7507-FADE-3D199E0C6F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75" y="2335215"/>
            <a:ext cx="8261289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71949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2 linha - conteúdo + imagem maio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:a16="http://schemas.microsoft.com/office/drawing/2014/main" id="{76AF2ED2-995B-1A03-7648-3FDFDADAC44E}"/>
              </a:ext>
            </a:extLst>
          </p:cNvPr>
          <p:cNvSpPr/>
          <p:nvPr userDrawn="1"/>
        </p:nvSpPr>
        <p:spPr>
          <a:xfrm>
            <a:off x="-12030" y="9486355"/>
            <a:ext cx="693010" cy="815786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5028657-915C-3ADE-2174-CC9E6773EB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3283" y="0"/>
            <a:ext cx="7143130" cy="102870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307E1709-844E-7361-4AD2-A9A5454D1F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2"/>
            <a:ext cx="8261289" cy="1891495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714D3E2-9CED-352E-EA36-E350334FC341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18229FDD-461B-D924-8CFE-35961CF30A88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37420760-2A52-635C-3731-D3D2F85E0E81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9E0BE42-D627-6555-46E4-CB0654A25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7232" y="-1"/>
            <a:ext cx="1406051" cy="672498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4A66BA6E-6600-6B3C-5168-0F1EA05709D8}"/>
              </a:ext>
            </a:extLst>
          </p:cNvPr>
          <p:cNvSpPr/>
          <p:nvPr userDrawn="1"/>
        </p:nvSpPr>
        <p:spPr>
          <a:xfrm>
            <a:off x="1439875" y="641384"/>
            <a:ext cx="149567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B4A9508E-2BD0-7507-FADE-3D199E0C6F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75" y="3243944"/>
            <a:ext cx="8261289" cy="6357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560810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 maio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DB2D500-4F7F-A73A-6114-DDE0C45AFA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3283" y="-1"/>
            <a:ext cx="7143130" cy="10287001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006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20416F-F7CD-6F33-4F35-35589CBDECB7}"/>
              </a:ext>
            </a:extLst>
          </p:cNvPr>
          <p:cNvSpPr/>
          <p:nvPr userDrawn="1"/>
        </p:nvSpPr>
        <p:spPr>
          <a:xfrm>
            <a:off x="1439875" y="641384"/>
            <a:ext cx="4285878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62297609-798F-E2CA-65CA-ED09A14B9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7232" y="-1"/>
            <a:ext cx="1406051" cy="672498"/>
          </a:xfrm>
          <a:prstGeom prst="rect">
            <a:avLst/>
          </a:prstGeom>
        </p:spPr>
      </p:pic>
      <p:sp>
        <p:nvSpPr>
          <p:cNvPr id="22" name="Rectangle 14">
            <a:extLst>
              <a:ext uri="{FF2B5EF4-FFF2-40B4-BE49-F238E27FC236}">
                <a16:creationId xmlns:a16="http://schemas.microsoft.com/office/drawing/2014/main" id="{D383AB91-1215-AB0D-1920-B28FCB441CEB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64CE046E-F01B-8F7B-A834-71515DA37235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307BC5DF-7339-74A4-F406-8D54B01C24BD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25" name="Título 18">
            <a:extLst>
              <a:ext uri="{FF2B5EF4-FFF2-40B4-BE49-F238E27FC236}">
                <a16:creationId xmlns:a16="http://schemas.microsoft.com/office/drawing/2014/main" id="{936DD245-B646-EB9E-76EB-7119CE393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1"/>
            <a:ext cx="8261290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26D0794C-D019-E458-E6FD-1A8795F357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75" y="3937002"/>
            <a:ext cx="8261289" cy="56641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07482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5CCC20E-C903-49BA-A94E-7CAB417C0501}"/>
              </a:ext>
            </a:extLst>
          </p:cNvPr>
          <p:cNvSpPr/>
          <p:nvPr userDrawn="1"/>
        </p:nvSpPr>
        <p:spPr>
          <a:xfrm>
            <a:off x="680979" y="5153358"/>
            <a:ext cx="17601278" cy="5133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DEE287C-96A8-9E28-F1D7-E0B16CA0CC37}"/>
              </a:ext>
            </a:extLst>
          </p:cNvPr>
          <p:cNvSpPr/>
          <p:nvPr userDrawn="1"/>
        </p:nvSpPr>
        <p:spPr>
          <a:xfrm>
            <a:off x="4" y="0"/>
            <a:ext cx="18282256" cy="51533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DCF1F13-9A36-98D4-A4D7-F18E44A8AD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3" r="41409"/>
          <a:stretch/>
        </p:blipFill>
        <p:spPr>
          <a:xfrm>
            <a:off x="7116093" y="2335213"/>
            <a:ext cx="4054233" cy="8016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11BC538-53D3-490F-841D-9A96D5694256}"/>
              </a:ext>
            </a:extLst>
          </p:cNvPr>
          <p:cNvSpPr txBox="1"/>
          <p:nvPr userDrawn="1"/>
        </p:nvSpPr>
        <p:spPr>
          <a:xfrm>
            <a:off x="2123100" y="6609192"/>
            <a:ext cx="7020110" cy="2298907"/>
          </a:xfrm>
          <a:prstGeom prst="rect">
            <a:avLst/>
          </a:prstGeom>
          <a:noFill/>
        </p:spPr>
        <p:txBody>
          <a:bodyPr wrap="square" lIns="0" tIns="17995" rIns="107974" bIns="17995" rtlCol="0">
            <a:noAutofit/>
          </a:bodyPr>
          <a:lstStyle/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200" b="0" i="0" spc="0" baseline="0" noProof="0" dirty="0">
                <a:latin typeface="Calibri" panose="020F0502020204030204" pitchFamily="34" charset="0"/>
                <a:cs typeface="Calibri" panose="020F0502020204030204" pitchFamily="34" charset="0"/>
              </a:rPr>
              <a:t>Todos os direitos reservados. Textos, vídeos, sons, imagens, gráficos e demais componentes deste material são protegidos por direitos autorais e outros direitos de propriedade intelectual, de forma que é proibida a reprodução no todo ou em parte, sem a devida autorização.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4732979-A8E4-202A-56C6-E9337EFE0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343" r="50903"/>
          <a:stretch/>
        </p:blipFill>
        <p:spPr>
          <a:xfrm>
            <a:off x="16876209" y="9601202"/>
            <a:ext cx="1406051" cy="557859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1AFEC46-72E3-D784-5CCD-03C20AA416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1302" y="6609190"/>
            <a:ext cx="6706168" cy="22989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95881" indent="-395881">
              <a:spcBef>
                <a:spcPts val="0"/>
              </a:spcBef>
              <a:spcAft>
                <a:spcPts val="1350"/>
              </a:spcAft>
              <a:defRPr/>
            </a:lvl2pPr>
            <a:lvl3pPr marL="791763" indent="-395881">
              <a:spcBef>
                <a:spcPts val="0"/>
              </a:spcBef>
              <a:spcAft>
                <a:spcPts val="1350"/>
              </a:spcAft>
              <a:buSzPct val="85000"/>
              <a:defRPr/>
            </a:lvl3pPr>
            <a:lvl4pPr marL="1187643" indent="-395881">
              <a:spcBef>
                <a:spcPts val="0"/>
              </a:spcBef>
              <a:spcAft>
                <a:spcPts val="1350"/>
              </a:spcAft>
              <a:buSzPct val="70000"/>
              <a:defRPr/>
            </a:lvl4pPr>
            <a:lvl5pPr marL="1583525" indent="-39588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55000"/>
              <a:defRPr sz="2200" b="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r>
              <a:rPr lang="pt-BR" dirty="0"/>
              <a:t>Como citar este material: </a:t>
            </a:r>
          </a:p>
          <a:p>
            <a:r>
              <a:rPr lang="pt-BR" dirty="0"/>
              <a:t>SOBRENOME, Nome. </a:t>
            </a:r>
            <a:r>
              <a:rPr lang="pt-BR" b="1" dirty="0"/>
              <a:t>XXXX</a:t>
            </a:r>
            <a:r>
              <a:rPr lang="pt-BR" dirty="0"/>
              <a:t>. Rio de Janeiro: FGV, 20xx.</a:t>
            </a:r>
          </a:p>
        </p:txBody>
      </p:sp>
    </p:spTree>
    <p:extLst>
      <p:ext uri="{BB962C8B-B14F-4D97-AF65-F5344CB8AC3E}">
        <p14:creationId xmlns:p14="http://schemas.microsoft.com/office/powerpoint/2010/main" val="217239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7A1323-B805-483F-B403-83038F1DB33C}"/>
              </a:ext>
            </a:extLst>
          </p:cNvPr>
          <p:cNvSpPr/>
          <p:nvPr userDrawn="1"/>
        </p:nvSpPr>
        <p:spPr>
          <a:xfrm>
            <a:off x="1439878" y="641384"/>
            <a:ext cx="149578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18" name="Título 17">
            <a:extLst>
              <a:ext uri="{FF2B5EF4-FFF2-40B4-BE49-F238E27FC236}">
                <a16:creationId xmlns:a16="http://schemas.microsoft.com/office/drawing/2014/main" id="{28F82A4E-85E7-C0C9-5629-E27CF214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9FC86AD1-14EC-BB00-01BD-D25493E601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8946" y="2335215"/>
            <a:ext cx="15408526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905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7A1323-B805-483F-B403-83038F1DB33C}"/>
              </a:ext>
            </a:extLst>
          </p:cNvPr>
          <p:cNvSpPr/>
          <p:nvPr userDrawn="1"/>
        </p:nvSpPr>
        <p:spPr>
          <a:xfrm>
            <a:off x="1439878" y="641384"/>
            <a:ext cx="149578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18" name="Título 17">
            <a:extLst>
              <a:ext uri="{FF2B5EF4-FFF2-40B4-BE49-F238E27FC236}">
                <a16:creationId xmlns:a16="http://schemas.microsoft.com/office/drawing/2014/main" id="{28F82A4E-85E7-C0C9-5629-E27CF214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71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51E3D695-7A03-E9A7-E9B4-459C232E5ACE}"/>
              </a:ext>
            </a:extLst>
          </p:cNvPr>
          <p:cNvSpPr/>
          <p:nvPr userDrawn="1"/>
        </p:nvSpPr>
        <p:spPr>
          <a:xfrm>
            <a:off x="1439877" y="641384"/>
            <a:ext cx="301158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Título 17">
            <a:extLst>
              <a:ext uri="{FF2B5EF4-FFF2-40B4-BE49-F238E27FC236}">
                <a16:creationId xmlns:a16="http://schemas.microsoft.com/office/drawing/2014/main" id="{B9067B56-4483-B9DC-E86E-66668A023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0"/>
            <a:ext cx="15406663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BAE387C3-9651-59F8-4478-1D0DE7B9EF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8946" y="3136900"/>
            <a:ext cx="15408526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6232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C8FEF302-36D3-3BA0-99EE-919D9EEED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75" y="742951"/>
            <a:ext cx="15426911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02522A-5259-4AB4-F9F4-5B07EBB5EEDB}"/>
              </a:ext>
            </a:extLst>
          </p:cNvPr>
          <p:cNvSpPr/>
          <p:nvPr userDrawn="1"/>
        </p:nvSpPr>
        <p:spPr>
          <a:xfrm>
            <a:off x="1439875" y="641384"/>
            <a:ext cx="4285878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4D1E0B5-6B46-1D8E-41E2-643F92B3F8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8946" y="3937000"/>
            <a:ext cx="15408526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25470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9975014-4BEB-8577-8F3B-EA1200B2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2"/>
            <a:ext cx="15407595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59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112C6F5-7E63-B37E-6AF4-3CBC0C1B2DED}"/>
              </a:ext>
            </a:extLst>
          </p:cNvPr>
          <p:cNvSpPr/>
          <p:nvPr userDrawn="1"/>
        </p:nvSpPr>
        <p:spPr>
          <a:xfrm>
            <a:off x="1439878" y="641384"/>
            <a:ext cx="149578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AF052EC3-6CA0-7EA2-C99E-4F386C34C0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4" y="2335215"/>
            <a:ext cx="7145374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B082E2A-3207-DBA6-D3F1-3F0E53EF2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1165" y="2335215"/>
            <a:ext cx="7145374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39838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3999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79676" indent="-539838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3999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19514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59352" indent="-539838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3999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8"/>
              </a:lnSpc>
              <a:spcBef>
                <a:spcPts val="0"/>
              </a:spcBef>
              <a:defRPr sz="269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380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D07583A-2D48-A3AF-D990-A19E3BAECC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t="78343" r="50903"/>
          <a:stretch/>
        </p:blipFill>
        <p:spPr>
          <a:xfrm>
            <a:off x="16876209" y="9601202"/>
            <a:ext cx="1406051" cy="557859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F143268E-7A91-BD1E-5E70-071FBFE67B18}"/>
              </a:ext>
            </a:extLst>
          </p:cNvPr>
          <p:cNvSpPr/>
          <p:nvPr userDrawn="1"/>
        </p:nvSpPr>
        <p:spPr>
          <a:xfrm>
            <a:off x="-12030" y="9486357"/>
            <a:ext cx="693010" cy="800645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E52E3EF0-C8CB-4C81-41DE-1DA36E5B9C37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F29437F-06C8-D6D5-670D-ADFA8065A45F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5242CD4-6D0B-F47E-297B-DFC2171AD17E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DBAD02-FA1F-4D44-AEAD-07261CFEB073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24" y="9778678"/>
            <a:ext cx="1197433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6" r:id="rId23"/>
    <p:sldLayoutId id="2147483857" r:id="rId24"/>
    <p:sldLayoutId id="2147483858" r:id="rId25"/>
    <p:sldLayoutId id="2147483859" r:id="rId26"/>
    <p:sldLayoutId id="2147483860" r:id="rId27"/>
  </p:sldLayoutIdLst>
  <p:hf hdr="0" ftr="0" dt="0"/>
  <p:txStyles>
    <p:titleStyle>
      <a:lvl1pPr algn="l" defTabSz="1371066" rtl="0" eaLnBrk="1" latinLnBrk="0" hangingPunct="1">
        <a:lnSpc>
          <a:spcPct val="90000"/>
        </a:lnSpc>
        <a:spcBef>
          <a:spcPct val="0"/>
        </a:spcBef>
        <a:buNone/>
        <a:defRPr sz="5498" b="1" i="0" kern="1200" spc="-150" baseline="0">
          <a:solidFill>
            <a:schemeClr val="accent2"/>
          </a:solidFill>
          <a:latin typeface="Arial Black" panose="020B0604020202020204" pitchFamily="34" charset="0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0" indent="0" algn="l" defTabSz="1371066" rtl="0" eaLnBrk="1" latinLnBrk="0" hangingPunct="1">
        <a:lnSpc>
          <a:spcPct val="110000"/>
        </a:lnSpc>
        <a:spcBef>
          <a:spcPts val="1500"/>
        </a:spcBef>
        <a:spcAft>
          <a:spcPts val="1500"/>
        </a:spcAft>
        <a:buFont typeface="Arial" panose="020B0604020202020204" pitchFamily="34" charset="0"/>
        <a:buNone/>
        <a:defRPr sz="3999" b="1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362635" indent="-351527" algn="l" defTabSz="1371066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3999" b="1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713368" indent="-350733" algn="l" defTabSz="1371066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3999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6796" indent="-340417" algn="l" defTabSz="1371066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3999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27528" indent="-339623" algn="l" defTabSz="1371066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3999" b="1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0430" indent="-342767" algn="l" defTabSz="1371066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4455964" indent="-342767" algn="l" defTabSz="1371066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5141495" indent="-342767" algn="l" defTabSz="1371066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827026" indent="-342767" algn="l" defTabSz="1371066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33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2pPr>
      <a:lvl3pPr marL="1371066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3pPr>
      <a:lvl4pPr marL="2056600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31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427662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4113196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798728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484262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420">
          <p15:clr>
            <a:srgbClr val="F26B43"/>
          </p15:clr>
        </p15:guide>
        <p15:guide id="28" pos="884">
          <p15:clr>
            <a:srgbClr val="F26B43"/>
          </p15:clr>
        </p15:guide>
        <p15:guide id="29" pos="10614">
          <p15:clr>
            <a:srgbClr val="F26B43"/>
          </p15:clr>
        </p15:guide>
        <p15:guide id="57" orient="horz" pos="6052">
          <p15:clr>
            <a:srgbClr val="F26B43"/>
          </p15:clr>
        </p15:guide>
        <p15:guide id="60" pos="6100">
          <p15:clr>
            <a:srgbClr val="F26B43"/>
          </p15:clr>
        </p15:guide>
        <p15:guide id="62" orient="horz" pos="468">
          <p15:clr>
            <a:srgbClr val="F26B43"/>
          </p15:clr>
        </p15:guide>
        <p15:guide id="68" pos="57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D07583A-2D48-A3AF-D990-A19E3BAECC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78343" r="50903"/>
          <a:stretch/>
        </p:blipFill>
        <p:spPr>
          <a:xfrm>
            <a:off x="16876209" y="9601202"/>
            <a:ext cx="1406051" cy="557859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F143268E-7A91-BD1E-5E70-071FBFE67B18}"/>
              </a:ext>
            </a:extLst>
          </p:cNvPr>
          <p:cNvSpPr/>
          <p:nvPr userDrawn="1"/>
        </p:nvSpPr>
        <p:spPr>
          <a:xfrm>
            <a:off x="-12030" y="9486357"/>
            <a:ext cx="693010" cy="800645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E52E3EF0-C8CB-4C81-41DE-1DA36E5B9C37}"/>
              </a:ext>
            </a:extLst>
          </p:cNvPr>
          <p:cNvSpPr/>
          <p:nvPr userDrawn="1"/>
        </p:nvSpPr>
        <p:spPr>
          <a:xfrm>
            <a:off x="-12030" y="0"/>
            <a:ext cx="69301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F29437F-06C8-D6D5-670D-ADFA8065A45F}"/>
              </a:ext>
            </a:extLst>
          </p:cNvPr>
          <p:cNvSpPr/>
          <p:nvPr userDrawn="1"/>
        </p:nvSpPr>
        <p:spPr>
          <a:xfrm>
            <a:off x="-12030" y="9017666"/>
            <a:ext cx="69301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5242CD4-6D0B-F47E-297B-DFC2171AD17E}"/>
              </a:ext>
            </a:extLst>
          </p:cNvPr>
          <p:cNvSpPr/>
          <p:nvPr userDrawn="1"/>
        </p:nvSpPr>
        <p:spPr>
          <a:xfrm>
            <a:off x="-12030" y="9251901"/>
            <a:ext cx="69301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DBAD02-FA1F-4D44-AEAD-07261CFEB073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24" y="9778678"/>
            <a:ext cx="1197433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</p:sldLayoutIdLst>
  <p:hf hdr="0" ftr="0" dt="0"/>
  <p:txStyles>
    <p:titleStyle>
      <a:lvl1pPr algn="l" defTabSz="1371066" rtl="0" eaLnBrk="1" latinLnBrk="0" hangingPunct="1">
        <a:lnSpc>
          <a:spcPct val="90000"/>
        </a:lnSpc>
        <a:spcBef>
          <a:spcPct val="0"/>
        </a:spcBef>
        <a:buNone/>
        <a:defRPr sz="5498" b="1" i="0" kern="1200" spc="-150" baseline="0">
          <a:solidFill>
            <a:schemeClr val="accent2"/>
          </a:solidFill>
          <a:latin typeface="Arial Black" panose="020B0604020202020204" pitchFamily="34" charset="0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0" indent="0" algn="l" defTabSz="1371066" rtl="0" eaLnBrk="1" latinLnBrk="0" hangingPunct="1">
        <a:lnSpc>
          <a:spcPct val="110000"/>
        </a:lnSpc>
        <a:spcBef>
          <a:spcPts val="1500"/>
        </a:spcBef>
        <a:spcAft>
          <a:spcPts val="1500"/>
        </a:spcAft>
        <a:buFont typeface="Arial" panose="020B0604020202020204" pitchFamily="34" charset="0"/>
        <a:buNone/>
        <a:defRPr sz="3999" b="1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362635" indent="-351527" algn="l" defTabSz="1371066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3999" b="1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713368" indent="-350733" algn="l" defTabSz="1371066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3999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6796" indent="-340417" algn="l" defTabSz="1371066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3999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27528" indent="-339623" algn="l" defTabSz="1371066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3999" b="1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0430" indent="-342767" algn="l" defTabSz="1371066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4455964" indent="-342767" algn="l" defTabSz="1371066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5141495" indent="-342767" algn="l" defTabSz="1371066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827026" indent="-342767" algn="l" defTabSz="1371066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33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2pPr>
      <a:lvl3pPr marL="1371066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3pPr>
      <a:lvl4pPr marL="2056600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31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427662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4113196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798728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484262" algn="l" defTabSz="1371066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420">
          <p15:clr>
            <a:srgbClr val="F26B43"/>
          </p15:clr>
        </p15:guide>
        <p15:guide id="28" pos="884">
          <p15:clr>
            <a:srgbClr val="F26B43"/>
          </p15:clr>
        </p15:guide>
        <p15:guide id="29" pos="10614">
          <p15:clr>
            <a:srgbClr val="F26B43"/>
          </p15:clr>
        </p15:guide>
        <p15:guide id="57" orient="horz" pos="6052">
          <p15:clr>
            <a:srgbClr val="F26B43"/>
          </p15:clr>
        </p15:guide>
        <p15:guide id="60" pos="6100">
          <p15:clr>
            <a:srgbClr val="F26B43"/>
          </p15:clr>
        </p15:guide>
        <p15:guide id="62" orient="horz" pos="468">
          <p15:clr>
            <a:srgbClr val="F26B43"/>
          </p15:clr>
        </p15:guide>
        <p15:guide id="66" orient="horz" pos="1471">
          <p15:clr>
            <a:srgbClr val="F26B43"/>
          </p15:clr>
        </p15:guide>
        <p15:guide id="68" pos="57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PM\Downloads\ChatGPT Image 5 de abr. de 2025, 14_08_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725979"/>
            <a:ext cx="8675960" cy="86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10915005" y="3756918"/>
            <a:ext cx="50990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pt-BR" sz="3200" b="1" dirty="0"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Prof. Francis Martins, Mestre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pt-BR" sz="3200" b="1" dirty="0"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       </a:t>
            </a:r>
            <a:r>
              <a:rPr lang="pt-BR" sz="2400" dirty="0"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11</a:t>
            </a:r>
            <a:r>
              <a:rPr lang="pt-BR" sz="3200" b="1" dirty="0"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 99105 6747</a:t>
            </a:r>
          </a:p>
        </p:txBody>
      </p:sp>
      <p:pic>
        <p:nvPicPr>
          <p:cNvPr id="7" name="Picture 3" descr="C:\Users\FPM\Downloads\pngtree-whatsapp-icon-png-image_631599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9372" y="4280036"/>
            <a:ext cx="575432" cy="5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1403350" y="764754"/>
            <a:ext cx="15446375" cy="1921902"/>
          </a:xfrm>
          <a:prstGeom prst="round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252" tIns="67126" rIns="134252" bIns="67126"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10" name="Título 4"/>
          <p:cNvSpPr txBox="1">
            <a:spLocks/>
          </p:cNvSpPr>
          <p:nvPr/>
        </p:nvSpPr>
        <p:spPr>
          <a:xfrm>
            <a:off x="530419" y="1181644"/>
            <a:ext cx="16965716" cy="1109941"/>
          </a:xfrm>
          <a:prstGeom prst="rect">
            <a:avLst/>
          </a:prstGeom>
        </p:spPr>
        <p:txBody>
          <a:bodyPr lIns="163258" tIns="81629" rIns="163258" bIns="81629" anchor="ctr"/>
          <a:lstStyle>
            <a:lvl1pPr algn="ctr" eaLnBrk="1" hangingPunct="1">
              <a:defRPr sz="6000" b="1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1pPr>
            <a:lvl2pPr algn="ctr" eaLnBrk="1" hangingPunct="1">
              <a:defRPr sz="4951">
                <a:latin typeface="Calibri" pitchFamily="34" charset="0"/>
              </a:defRPr>
            </a:lvl2pPr>
            <a:lvl3pPr algn="ctr" eaLnBrk="1" hangingPunct="1">
              <a:defRPr sz="4951">
                <a:latin typeface="Calibri" pitchFamily="34" charset="0"/>
              </a:defRPr>
            </a:lvl3pPr>
            <a:lvl4pPr algn="ctr" eaLnBrk="1" hangingPunct="1">
              <a:defRPr sz="4951">
                <a:latin typeface="Calibri" pitchFamily="34" charset="0"/>
              </a:defRPr>
            </a:lvl4pPr>
            <a:lvl5pPr algn="ctr" eaLnBrk="1" hangingPunct="1">
              <a:defRPr sz="4951">
                <a:latin typeface="Calibri" pitchFamily="34" charset="0"/>
              </a:defRPr>
            </a:lvl5pPr>
            <a:lvl6pPr marL="514287" algn="ctr" fontAlgn="base">
              <a:spcBef>
                <a:spcPct val="0"/>
              </a:spcBef>
              <a:spcAft>
                <a:spcPct val="0"/>
              </a:spcAft>
              <a:defRPr sz="4951">
                <a:latin typeface="Calibri" pitchFamily="34" charset="0"/>
              </a:defRPr>
            </a:lvl6pPr>
            <a:lvl7pPr marL="1028573" algn="ctr" fontAlgn="base">
              <a:spcBef>
                <a:spcPct val="0"/>
              </a:spcBef>
              <a:spcAft>
                <a:spcPct val="0"/>
              </a:spcAft>
              <a:defRPr sz="4951">
                <a:latin typeface="Calibri" pitchFamily="34" charset="0"/>
              </a:defRPr>
            </a:lvl7pPr>
            <a:lvl8pPr marL="1542859" algn="ctr" fontAlgn="base">
              <a:spcBef>
                <a:spcPct val="0"/>
              </a:spcBef>
              <a:spcAft>
                <a:spcPct val="0"/>
              </a:spcAft>
              <a:defRPr sz="4951">
                <a:latin typeface="Calibri" pitchFamily="34" charset="0"/>
              </a:defRPr>
            </a:lvl8pPr>
            <a:lvl9pPr marL="2057144" algn="ctr" fontAlgn="base">
              <a:spcBef>
                <a:spcPct val="0"/>
              </a:spcBef>
              <a:spcAft>
                <a:spcPct val="0"/>
              </a:spcAft>
              <a:defRPr sz="4951">
                <a:latin typeface="Calibri" pitchFamily="34" charset="0"/>
              </a:defRPr>
            </a:lvl9pPr>
          </a:lstStyle>
          <a:p>
            <a:r>
              <a:rPr lang="pt-BR" sz="9600" dirty="0">
                <a:solidFill>
                  <a:srgbClr val="FFFF00"/>
                </a:solidFill>
                <a:latin typeface="Calibri" pitchFamily="34" charset="0"/>
                <a:ea typeface="Verdana" panose="020B0604030504040204" pitchFamily="34" charset="0"/>
                <a:cs typeface="Calibri" pitchFamily="34" charset="0"/>
              </a:rPr>
              <a:t>Gestão de Projetos em Saúde</a:t>
            </a:r>
          </a:p>
        </p:txBody>
      </p:sp>
      <p:sp>
        <p:nvSpPr>
          <p:cNvPr id="3" name="Retângulo 2"/>
          <p:cNvSpPr/>
          <p:nvPr/>
        </p:nvSpPr>
        <p:spPr>
          <a:xfrm>
            <a:off x="10271274" y="7807796"/>
            <a:ext cx="6415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latin typeface="Calibri" pitchFamily="34" charset="0"/>
                <a:cs typeface="Calibri" pitchFamily="34" charset="0"/>
              </a:rPr>
              <a:t>“Gestão de Projetos é a ponte entre estratégia e sucesso”</a:t>
            </a:r>
          </a:p>
        </p:txBody>
      </p:sp>
    </p:spTree>
    <p:extLst>
      <p:ext uri="{BB962C8B-B14F-4D97-AF65-F5344CB8AC3E}">
        <p14:creationId xmlns:p14="http://schemas.microsoft.com/office/powerpoint/2010/main" val="192644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FPM\Downloads\DALL·E-2024-10-17-14.58.jpg">
            <a:extLst>
              <a:ext uri="{FF2B5EF4-FFF2-40B4-BE49-F238E27FC236}">
                <a16:creationId xmlns:a16="http://schemas.microsoft.com/office/drawing/2014/main" id="{BAC99620-1C30-CEF7-7A9A-DBA48C81882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988"/>
          <a:stretch>
            <a:fillRect/>
          </a:stretch>
        </p:blipFill>
        <p:spPr bwMode="auto">
          <a:xfrm>
            <a:off x="6857405" y="0"/>
            <a:ext cx="11429008" cy="10287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6319F2-619A-30AE-5E5F-DEA819DC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Conceituação</a:t>
            </a:r>
            <a:br>
              <a:rPr lang="en-US" dirty="0"/>
            </a:br>
            <a:r>
              <a:rPr lang="en-US" dirty="0" err="1"/>
              <a:t>Projeto</a:t>
            </a:r>
            <a:r>
              <a:rPr lang="en-US" dirty="0"/>
              <a:t>, </a:t>
            </a:r>
            <a:r>
              <a:rPr lang="en-US" dirty="0" err="1"/>
              <a:t>programa</a:t>
            </a:r>
            <a:r>
              <a:rPr lang="en-US" dirty="0"/>
              <a:t> e </a:t>
            </a:r>
            <a:r>
              <a:rPr lang="en-US" dirty="0" err="1"/>
              <a:t>portfólio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53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247326"/>
              </p:ext>
            </p:extLst>
          </p:nvPr>
        </p:nvGraphicFramePr>
        <p:xfrm>
          <a:off x="1438942" y="2329945"/>
          <a:ext cx="15406664" cy="5584541"/>
        </p:xfrm>
        <a:graphic>
          <a:graphicData uri="http://schemas.openxmlformats.org/drawingml/2006/table">
            <a:tbl>
              <a:tblPr/>
              <a:tblGrid>
                <a:gridCol w="272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8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4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061">
                <a:tc>
                  <a:txBody>
                    <a:bodyPr/>
                    <a:lstStyle/>
                    <a:p>
                      <a:pPr marL="0" marR="0" lvl="0" indent="0" algn="l" defTabSz="13714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endParaRPr>
                    </a:p>
                  </a:txBody>
                  <a:tcPr marL="19714" marR="19714" marT="9857" marB="9857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4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Projeto</a:t>
                      </a:r>
                    </a:p>
                  </a:txBody>
                  <a:tcPr marL="19714" marR="19714" marT="9857" marB="9857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A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4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Programa</a:t>
                      </a:r>
                    </a:p>
                  </a:txBody>
                  <a:tcPr marL="19714" marR="19714" marT="9857" marB="9857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A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4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Portfólio</a:t>
                      </a:r>
                    </a:p>
                  </a:txBody>
                  <a:tcPr marL="19714" marR="19714" marT="9857" marB="9857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859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4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O que é?</a:t>
                      </a:r>
                      <a:endParaRPr lang="pt-BR" sz="2400" dirty="0">
                        <a:effectLst/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Um esforço único com um objetivo específico e temporário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Um grupo de projetos relacionados, coordenados para alcançar objetivos comuns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Um conjunto de projetos, programas e operações para atingir objetivos estratégicos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002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4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Escopo</a:t>
                      </a:r>
                      <a:endParaRPr lang="pt-BR" sz="2400" dirty="0">
                        <a:effectLst/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Tem um escopo bem definido e limitado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Pode abranger vários projetos inter-relacionados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Envolve uma ampla gama de iniciativas de diferentes áreas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002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4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Duração</a:t>
                      </a:r>
                      <a:endParaRPr lang="pt-BR" sz="2400" dirty="0">
                        <a:effectLst/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É temporário, com início e fim definidos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Pode ser de médio a longo prazo, mas não é necessariamente temporário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Pode ser contínuo, mas com revisões e ajustes constantes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002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4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Benefícios</a:t>
                      </a:r>
                      <a:endParaRPr lang="pt-BR" sz="2400" dirty="0">
                        <a:effectLst/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Entrega benefícios ao final do projeto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Entrega benefícios ao longo da execução de projetos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Deriva benefícios da estratégia de negócios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002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4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Gerenciamento</a:t>
                      </a:r>
                      <a:endParaRPr lang="pt-BR" sz="2400" dirty="0">
                        <a:effectLst/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Enfoca o cumprimento dos requisitos do projeto, como escopo, prazo e custo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Coordena vários projetos e lida com interdependências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Gerencia priorização, monitoramento e alinhamento estratégico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0859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24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Exemplo</a:t>
                      </a:r>
                      <a:endParaRPr lang="pt-BR" sz="2400" dirty="0">
                        <a:effectLst/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Implementar um Sistema de reconhecimento facial para acesso a empresa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Implementação de um sistema de ERP na empresa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buFont typeface="Arial" panose="020B0604020202020204" pitchFamily="34" charset="0"/>
                        <a:buNone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Seleção entre várias ideias de projeto para escolher a mais eficaz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1438943" y="8150018"/>
            <a:ext cx="15406664" cy="145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3275" tIns="81638" rIns="163275" bIns="81638" anchor="ctr">
            <a:spAutoFit/>
          </a:bodyPr>
          <a:lstStyle/>
          <a:p>
            <a:pPr marL="510235" indent="-510235" algn="just">
              <a:buClr>
                <a:srgbClr val="013A79"/>
              </a:buClr>
              <a:buFont typeface="Wingdings" pitchFamily="2" charset="2"/>
              <a:buChar char="§"/>
            </a:pPr>
            <a:r>
              <a:rPr lang="pt-BR" sz="2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Projetos focam em objetivos específicos e temporários, programas coordenam múltiplos projetos para gerar mais valor, e portfólios garantem que tudo esteja alinhado com as metas estratégicas da organização, otimizando recursos, mitigando riscos e maximizando benefícios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2C3D9-4BA4-C91A-F4F8-C82AACA1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CONCEITO DE PROJETO, PROGRAMA E PORTFÓLIO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02495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7E93F0-CF64-D57A-6618-E26A0416F7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Como </a:t>
            </a:r>
            <a:r>
              <a:rPr lang="en-US" dirty="0" err="1"/>
              <a:t>escolher</a:t>
            </a:r>
            <a:r>
              <a:rPr lang="en-US" dirty="0"/>
              <a:t>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5516A3-5DFC-E503-D925-3F5C62008C04}"/>
              </a:ext>
            </a:extLst>
          </p:cNvPr>
          <p:cNvGrpSpPr/>
          <p:nvPr/>
        </p:nvGrpSpPr>
        <p:grpSpPr>
          <a:xfrm>
            <a:off x="10217218" y="2315559"/>
            <a:ext cx="6113945" cy="6113945"/>
            <a:chOff x="9575254" y="1704030"/>
            <a:chExt cx="7397873" cy="7397873"/>
          </a:xfrm>
        </p:grpSpPr>
        <p:pic>
          <p:nvPicPr>
            <p:cNvPr id="25602" name="Picture 2" descr="C:\Users\FPM\Downloads\DALL·E 2024-10-20 15.21.38 - A modern and professional diagram showing a company's current situation and strategic options. At the center is a hexagon labeled 'Current Company Sit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5254" y="1704030"/>
              <a:ext cx="7397873" cy="73978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upo 7"/>
            <p:cNvGrpSpPr/>
            <p:nvPr/>
          </p:nvGrpSpPr>
          <p:grpSpPr>
            <a:xfrm>
              <a:off x="11769402" y="4573310"/>
              <a:ext cx="2867399" cy="1613972"/>
              <a:chOff x="12200530" y="3154237"/>
              <a:chExt cx="2867399" cy="1613972"/>
            </a:xfrm>
          </p:grpSpPr>
          <p:sp>
            <p:nvSpPr>
              <p:cNvPr id="2" name="Hexágono 1"/>
              <p:cNvSpPr/>
              <p:nvPr/>
            </p:nvSpPr>
            <p:spPr bwMode="auto">
              <a:xfrm>
                <a:off x="12698126" y="3154237"/>
                <a:ext cx="1872208" cy="1613972"/>
              </a:xfrm>
              <a:prstGeom prst="hexagon">
                <a:avLst/>
              </a:prstGeom>
              <a:solidFill>
                <a:srgbClr val="002060"/>
              </a:solidFill>
              <a:ln w="571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" name="Retângulo 3"/>
              <p:cNvSpPr/>
              <p:nvPr/>
            </p:nvSpPr>
            <p:spPr>
              <a:xfrm>
                <a:off x="12200530" y="3348492"/>
                <a:ext cx="2867399" cy="120032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eaLnBrk="0" hangingPunct="0"/>
                <a:r>
                  <a:rPr lang="pt-BR" sz="1800" b="1" dirty="0">
                    <a:solidFill>
                      <a:srgbClr val="FFFF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Situação</a:t>
                </a:r>
              </a:p>
              <a:p>
                <a:pPr algn="ctr" eaLnBrk="0" hangingPunct="0"/>
                <a:r>
                  <a:rPr lang="pt-BR" sz="1800" b="1" dirty="0">
                    <a:solidFill>
                      <a:srgbClr val="FFFF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ATUAL </a:t>
                </a:r>
              </a:p>
              <a:p>
                <a:pPr algn="ctr" eaLnBrk="0" hangingPunct="0"/>
                <a:r>
                  <a:rPr lang="pt-BR" sz="1800" b="1" dirty="0">
                    <a:solidFill>
                      <a:srgbClr val="FFFF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</a:t>
                </a:r>
              </a:p>
              <a:p>
                <a:pPr algn="ctr" eaLnBrk="0" hangingPunct="0"/>
                <a:r>
                  <a:rPr lang="pt-BR" sz="1800" b="1" dirty="0">
                    <a:solidFill>
                      <a:srgbClr val="FFFF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EMPRESA</a:t>
                </a:r>
              </a:p>
            </p:txBody>
          </p:sp>
        </p:grpSp>
      </p:grpSp>
      <p:pic>
        <p:nvPicPr>
          <p:cNvPr id="25603" name="Picture 3" descr="C:\Users\FPM\Downloads\DALL·E 2024-10-20 15.31.35 - An illustration of a person looking confused or thoughtful, surrounded by question marks in a minimalistic style. The person is depicted in a modern, 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949" y1="8984" x2="22949" y2="8984"/>
                        <a14:foregroundMark x1="24902" y1="31934" x2="24902" y2="31934"/>
                        <a14:foregroundMark x1="69434" y1="8984" x2="69434" y2="8984"/>
                        <a14:foregroundMark x1="71777" y1="31250" x2="71777" y2="31250"/>
                        <a14:foregroundMark x1="75781" y1="41406" x2="75781" y2="41406"/>
                        <a14:foregroundMark x1="75586" y1="54688" x2="75586" y2="54688"/>
                        <a14:foregroundMark x1="86426" y1="51074" x2="86426" y2="51074"/>
                        <a14:foregroundMark x1="85742" y1="62012" x2="85742" y2="62012"/>
                        <a14:foregroundMark x1="50879" y1="5371" x2="50879" y2="5371"/>
                        <a14:foregroundMark x1="50195" y1="16797" x2="50195" y2="16797"/>
                        <a14:foregroundMark x1="21582" y1="47559" x2="21582" y2="47559"/>
                        <a14:foregroundMark x1="23730" y1="60059" x2="23730" y2="60059"/>
                        <a14:foregroundMark x1="26758" y1="51563" x2="26758" y2="51563"/>
                        <a14:foregroundMark x1="23926" y1="54883" x2="23926" y2="54883"/>
                        <a14:foregroundMark x1="28906" y1="38086" x2="28906" y2="38086"/>
                        <a14:foregroundMark x1="32227" y1="40430" x2="32227" y2="40430"/>
                        <a14:foregroundMark x1="30566" y1="42773" x2="30566" y2="42773"/>
                        <a14:foregroundMark x1="82129" y1="30762" x2="82129" y2="30762"/>
                        <a14:foregroundMark x1="25098" y1="23145" x2="31543" y2="16309"/>
                        <a14:foregroundMark x1="36035" y1="58691" x2="33887" y2="8008"/>
                        <a14:foregroundMark x1="18750" y1="68359" x2="30566" y2="879"/>
                        <a14:foregroundMark x1="86914" y1="61523" x2="51855" y2="7324"/>
                        <a14:foregroundMark x1="88379" y1="42090" x2="77930" y2="25977"/>
                        <a14:foregroundMark x1="14941" y1="61035" x2="23242" y2="44238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372" y="3098093"/>
            <a:ext cx="5789823" cy="578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4">
            <a:extLst>
              <a:ext uri="{FF2B5EF4-FFF2-40B4-BE49-F238E27FC236}">
                <a16:creationId xmlns:a16="http://schemas.microsoft.com/office/drawing/2014/main" id="{76EC5D9F-C20F-3100-5ADB-CC5A99904417}"/>
              </a:ext>
            </a:extLst>
          </p:cNvPr>
          <p:cNvSpPr/>
          <p:nvPr/>
        </p:nvSpPr>
        <p:spPr>
          <a:xfrm>
            <a:off x="1403350" y="8248350"/>
            <a:ext cx="7764091" cy="1359200"/>
          </a:xfrm>
          <a:prstGeom prst="roundRect">
            <a:avLst>
              <a:gd name="adj" fmla="val 50000"/>
            </a:avLst>
          </a:prstGeom>
          <a:solidFill>
            <a:srgbClr val="003A79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75" tIns="81638" rIns="163275" bIns="81638" rtlCol="0" anchor="ctr"/>
          <a:lstStyle/>
          <a:p>
            <a:pPr marL="0" lvl="1" algn="ctr">
              <a:defRPr/>
            </a:pPr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Análise de Portfolio</a:t>
            </a:r>
          </a:p>
          <a:p>
            <a:pPr marL="0" lvl="1" algn="ctr">
              <a:defRPr/>
            </a:pPr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Considerar na avaliação: </a:t>
            </a:r>
            <a:r>
              <a:rPr lang="pt-BR" sz="20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Mercado, Conhecimento e Investimento 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9683750" y="8523081"/>
            <a:ext cx="7132621" cy="1149755"/>
          </a:xfrm>
          <a:prstGeom prst="rect">
            <a:avLst/>
          </a:prstGeom>
          <a:noFill/>
        </p:spPr>
        <p:txBody>
          <a:bodyPr wrap="square" lIns="163275" tIns="81638" rIns="163275" bIns="81638" rtlCol="0">
            <a:spAutoFit/>
          </a:bodyPr>
          <a:lstStyle/>
          <a:p>
            <a:pPr marL="571500" indent="-571500">
              <a:buClr>
                <a:srgbClr val="003A79"/>
              </a:buClr>
              <a:buFont typeface="Wingdings" pitchFamily="2" charset="2"/>
              <a:buChar char="§"/>
            </a:pPr>
            <a:r>
              <a:rPr lang="pt-BR" sz="32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Projeto Externo ► Traz RECEITA</a:t>
            </a:r>
          </a:p>
          <a:p>
            <a:pPr marL="571500" indent="-571500">
              <a:buClr>
                <a:srgbClr val="003A79"/>
              </a:buClr>
              <a:buFont typeface="Wingdings" pitchFamily="2" charset="2"/>
              <a:buChar char="§"/>
            </a:pPr>
            <a:r>
              <a:rPr lang="pt-BR" sz="32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Projeto Interno ► Traz ECONOMIA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53BC5-F3D2-A5E3-5490-4D0FDB3B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pt-BR" dirty="0"/>
              <a:t>ANÁLISE DE PORTFOLIO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38038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4AFAE-7102-9599-F9C5-7C62FEEE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Ideia de Projeto definida, qual o próximo passo?</a:t>
            </a:r>
            <a:endParaRPr lang="en-BR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3E3D08-6E6A-3DE4-9ABE-606F825AB1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pt-BR" dirty="0"/>
              <a:t>Escolher o Gerente de Projeto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“Normalmente, o gerente de projetos é escolhido pela Alta Gestão da empresa ou pelo patrocinador do projeto. Se a empresa tiver um escritório de projetos em sua estrutura, a seleção geralmente é feita por essa unidade”</a:t>
            </a:r>
          </a:p>
          <a:p>
            <a:endParaRPr lang="en-BR" dirty="0"/>
          </a:p>
        </p:txBody>
      </p:sp>
      <p:pic>
        <p:nvPicPr>
          <p:cNvPr id="7" name="Picture 2" descr="C:\Users\FPM\Downloads\DALL·E-2024-10-17-15.04.jpg">
            <a:extLst>
              <a:ext uri="{FF2B5EF4-FFF2-40B4-BE49-F238E27FC236}">
                <a16:creationId xmlns:a16="http://schemas.microsoft.com/office/drawing/2014/main" id="{7416640E-C970-E97D-E93D-C093427D0C3B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" b="9846"/>
          <a:stretch>
            <a:fillRect/>
          </a:stretch>
        </p:blipFill>
        <p:spPr bwMode="auto">
          <a:xfrm>
            <a:off x="10571833" y="3136900"/>
            <a:ext cx="6285954" cy="5657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78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855D7B1-6056-BD51-D153-89E8DED1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Stakeholders</a:t>
            </a:r>
            <a:endParaRPr lang="en-BR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61328-CCE6-4363-BB9E-517C71EA82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Definição e Comunicação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São indivíduos ou grupos que podem ser impactados, positiva ou negativamente, por um projeto.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b="0" dirty="0"/>
              <a:t>Eles podem ter </a:t>
            </a:r>
            <a:r>
              <a:rPr lang="pt-BR" sz="2800" dirty="0"/>
              <a:t>diferentes níveis de interesse, poder e influência </a:t>
            </a:r>
            <a:r>
              <a:rPr lang="pt-BR" sz="2800" b="0" dirty="0"/>
              <a:t>sobre o projeto, e suas expectativas e necessidades devem ser consideradas durante todo o ciclo de vida do projeto</a:t>
            </a:r>
          </a:p>
          <a:p>
            <a:pPr marL="0" indent="0">
              <a:buNone/>
            </a:pPr>
            <a:endParaRPr lang="pt-BR" sz="2800" dirty="0"/>
          </a:p>
        </p:txBody>
      </p:sp>
      <p:pic>
        <p:nvPicPr>
          <p:cNvPr id="10" name="Picture 2" descr="C:\Users\FPM\Downloads\DALL·E-2024-10-18-18.57.jpg">
            <a:extLst>
              <a:ext uri="{FF2B5EF4-FFF2-40B4-BE49-F238E27FC236}">
                <a16:creationId xmlns:a16="http://schemas.microsoft.com/office/drawing/2014/main" id="{384B29E3-9076-0799-4D04-73381873D712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BBBC0F7-6F46-4B85-A704-7FD8542CCE16}"/>
              </a:ext>
            </a:extLst>
          </p:cNvPr>
          <p:cNvSpPr/>
          <p:nvPr/>
        </p:nvSpPr>
        <p:spPr>
          <a:xfrm>
            <a:off x="1439863" y="7356232"/>
            <a:ext cx="16846550" cy="1780021"/>
          </a:xfrm>
          <a:prstGeom prst="rect">
            <a:avLst/>
          </a:prstGeom>
          <a:solidFill>
            <a:srgbClr val="002060">
              <a:alpha val="77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pt-BR" sz="1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582366" y="7552078"/>
            <a:ext cx="16489832" cy="1440159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63275" tIns="81638" rIns="163275" bIns="816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pt-BR" sz="3000" dirty="0">
                <a:solidFill>
                  <a:srgbClr val="FFFF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Ao </a:t>
            </a:r>
            <a:r>
              <a:rPr lang="pt-BR" sz="3000" b="1" dirty="0">
                <a:solidFill>
                  <a:srgbClr val="FFFF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ENVOLVER</a:t>
            </a:r>
            <a:r>
              <a:rPr lang="pt-BR" sz="3000" dirty="0">
                <a:solidFill>
                  <a:srgbClr val="FFFF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e </a:t>
            </a:r>
            <a:r>
              <a:rPr lang="pt-BR" sz="3000" b="1" dirty="0">
                <a:solidFill>
                  <a:srgbClr val="FFFF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GERENCIAR</a:t>
            </a:r>
            <a:r>
              <a:rPr lang="pt-BR" sz="3000" dirty="0">
                <a:solidFill>
                  <a:srgbClr val="FFFF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os stakeholders de forma eficaz, você </a:t>
            </a:r>
            <a:r>
              <a:rPr lang="pt-BR" sz="3000" b="1" dirty="0">
                <a:solidFill>
                  <a:srgbClr val="FFFF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aumenta as chances de sucesso do seu projeto</a:t>
            </a:r>
            <a:r>
              <a:rPr lang="pt-BR" sz="3000" dirty="0">
                <a:solidFill>
                  <a:srgbClr val="FFFF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construindo relacionamentos positivos, </a:t>
            </a:r>
            <a:r>
              <a:rPr lang="pt-BR" sz="3000" b="1" dirty="0">
                <a:solidFill>
                  <a:srgbClr val="FFFF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minimizando conflitos e garantindo o apoio de todas as partes interessadas</a:t>
            </a:r>
            <a:r>
              <a:rPr lang="pt-BR" sz="3000" dirty="0">
                <a:solidFill>
                  <a:srgbClr val="FFFF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1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E3C880-78A3-67DB-038B-C93B6550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SÃO AS PARTES INTERESSADAS ?</a:t>
            </a:r>
            <a:endParaRPr lang="en-B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DC6116-B7A9-929A-D76F-D1C1B6B9C6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100" dirty="0"/>
              <a:t>EQUIPE DO PROJETO | Quais são os interesses?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100" dirty="0"/>
              <a:t>Realização profissional → </a:t>
            </a:r>
            <a:r>
              <a:rPr lang="pt-BR" sz="2100" b="0" dirty="0"/>
              <a:t>Trabalhar em projetos desafiadores e inovadores que agreguem experiência e reconhecimento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100" dirty="0"/>
              <a:t>Crescimento e aprendizado → </a:t>
            </a:r>
            <a:r>
              <a:rPr lang="pt-BR" sz="2100" b="0" dirty="0"/>
              <a:t>Oportunidade de desenvolver novas habilidades técnicas e gerenciais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100" dirty="0"/>
              <a:t>Avanço na carreira → Possibilidade de promoções, maior visibilidade e crescimento dentro da organização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100" dirty="0"/>
              <a:t>Sucesso do projeto → </a:t>
            </a:r>
            <a:r>
              <a:rPr lang="pt-BR" sz="2100" b="0" dirty="0"/>
              <a:t>Garantir que os objetivos sejam atingidos com qualidade, dentro do prazo e do orçamento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100" dirty="0"/>
              <a:t>Ambiente de trabalho saudável → </a:t>
            </a:r>
            <a:r>
              <a:rPr lang="pt-BR" sz="2100" b="0" dirty="0"/>
              <a:t>Boa comunicação, colaboração e reconhecimento dentro da equipe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100" dirty="0"/>
              <a:t>Autonomia e responsabilidade → </a:t>
            </a:r>
            <a:r>
              <a:rPr lang="pt-BR" sz="2100" b="0" dirty="0"/>
              <a:t>Poder de decisão e influência na construção do projeto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100" dirty="0"/>
              <a:t>Segurança e estabilidade → </a:t>
            </a:r>
            <a:r>
              <a:rPr lang="pt-BR" sz="2100" b="0" dirty="0"/>
              <a:t>Projetos bem executados aumentam a estabilidade no emprego e abrem novas oportunidades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100" dirty="0"/>
              <a:t>Inovação e criatividade → </a:t>
            </a:r>
            <a:r>
              <a:rPr lang="pt-BR" sz="2100" b="0" dirty="0"/>
              <a:t>Trabalhar em um ambiente que estimula novas ideias e soluções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100" dirty="0"/>
              <a:t>Impacto e propósito → </a:t>
            </a:r>
            <a:r>
              <a:rPr lang="pt-BR" sz="2100" b="0" dirty="0"/>
              <a:t>Contribuir para algo significativo, que gere valor para a empresa, clientes ou sociedade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100" dirty="0"/>
              <a:t>Equilíbrio entre vida pessoal e profissional </a:t>
            </a:r>
            <a:r>
              <a:rPr lang="pt-BR" sz="2100" b="0" dirty="0"/>
              <a:t>→ Projetos bem gerenciados evitam sobrecarga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pt-BR" sz="2100" dirty="0"/>
              <a:t>Bonificação pelo sucesso do projeto → </a:t>
            </a:r>
            <a:r>
              <a:rPr lang="pt-BR" sz="2100" b="0" dirty="0"/>
              <a:t>Possibilidade de bônus financeiros, prêmios, participação nos lucros ou outros incentivos pelo alcance dos objetivos do projeto</a:t>
            </a:r>
          </a:p>
          <a:p>
            <a:endParaRPr lang="en-BR" sz="1800" dirty="0"/>
          </a:p>
          <a:p>
            <a:pPr marL="0" indent="0" algn="ctr">
              <a:buNone/>
            </a:pPr>
            <a:r>
              <a:rPr lang="pt-BR" sz="2000" dirty="0">
                <a:solidFill>
                  <a:srgbClr val="0070C0"/>
                </a:solidFill>
                <a:ea typeface="Verdana"/>
              </a:rPr>
              <a:t>“Uma equipe de projeto bem estruturada, com engajamento, confiança e colaboração, é a base para garantir a execução eficiente e o alcance dos objetivos, superando desafios e entregando resultados de sucesso”</a:t>
            </a:r>
          </a:p>
          <a:p>
            <a:endParaRPr lang="en-BR" sz="1800" dirty="0"/>
          </a:p>
        </p:txBody>
      </p:sp>
    </p:spTree>
    <p:extLst>
      <p:ext uri="{BB962C8B-B14F-4D97-AF65-F5344CB8AC3E}">
        <p14:creationId xmlns:p14="http://schemas.microsoft.com/office/powerpoint/2010/main" val="406702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403350" y="8671892"/>
            <a:ext cx="7740650" cy="1088200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ctr"/>
            <a:r>
              <a:rPr lang="pt-BR" sz="20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O gerente de projeto tem um papel estratégico, pois precisa equilibrar resultados, equipe e expectativas enquanto busca entregar valor para a empresa e para os </a:t>
            </a:r>
            <a:r>
              <a:rPr lang="pt-BR" sz="2000" b="1" dirty="0" err="1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stakeholders</a:t>
            </a:r>
            <a:r>
              <a:rPr lang="pt-BR" sz="20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 </a:t>
            </a:r>
            <a:r>
              <a:rPr lang="pt-BR" sz="2000" b="1" dirty="0">
                <a:solidFill>
                  <a:srgbClr val="003366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🚀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042212-D416-6691-8219-3A5FAEE2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2"/>
            <a:ext cx="8261289" cy="1891495"/>
          </a:xfrm>
        </p:spPr>
        <p:txBody>
          <a:bodyPr/>
          <a:lstStyle/>
          <a:p>
            <a:r>
              <a:rPr lang="pt-BR" dirty="0"/>
              <a:t>QUEM SÃO AS PARTES INTERESSADAS ?</a:t>
            </a:r>
            <a:endParaRPr lang="en-B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FA425D-4FF3-D422-ACD2-D07CCD6E0D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75" y="3243944"/>
            <a:ext cx="8261289" cy="6357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GERENTE DO PROJETO | Quais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interesses?</a:t>
            </a:r>
          </a:p>
          <a:p>
            <a:r>
              <a:rPr lang="pt-BR" sz="2000" dirty="0"/>
              <a:t>Cumprir os objetivos do projeto </a:t>
            </a:r>
          </a:p>
          <a:p>
            <a:r>
              <a:rPr lang="pt-BR" sz="2000" dirty="0"/>
              <a:t>Gerenciar riscos e imprevistos </a:t>
            </a:r>
          </a:p>
          <a:p>
            <a:r>
              <a:rPr lang="pt-BR" sz="2000" dirty="0"/>
              <a:t>Manter a comunicação eficaz com todos os stakeholders</a:t>
            </a:r>
          </a:p>
          <a:p>
            <a:r>
              <a:rPr lang="pt-BR" sz="2000" dirty="0"/>
              <a:t>Garantir a satisfação do cliente ou usuário final </a:t>
            </a:r>
          </a:p>
          <a:p>
            <a:r>
              <a:rPr lang="pt-BR" sz="2000" dirty="0"/>
              <a:t>Gerenciar recursos de forma eficiente </a:t>
            </a:r>
          </a:p>
          <a:p>
            <a:r>
              <a:rPr lang="pt-BR" sz="2000" dirty="0"/>
              <a:t>Maximizar a produtividade da equipe </a:t>
            </a:r>
          </a:p>
          <a:p>
            <a:r>
              <a:rPr lang="pt-BR" sz="2000" dirty="0"/>
              <a:t>Ser reconhecido pelo sucesso do projeto</a:t>
            </a:r>
          </a:p>
          <a:p>
            <a:r>
              <a:rPr lang="pt-BR" sz="2000" dirty="0"/>
              <a:t>Manter um equilíbrio entre custo, qualidade e tempo </a:t>
            </a:r>
          </a:p>
          <a:p>
            <a:r>
              <a:rPr lang="pt-BR" sz="2000" dirty="0"/>
              <a:t>Obter bonificações e promoções </a:t>
            </a:r>
          </a:p>
          <a:p>
            <a:r>
              <a:rPr lang="pt-BR" sz="2000" dirty="0"/>
              <a:t>Aprendizado e melhoria contínua </a:t>
            </a:r>
          </a:p>
          <a:p>
            <a:r>
              <a:rPr lang="pt-BR" sz="2000" dirty="0"/>
              <a:t>Aumentar a maturidade em gestão de projetos na empresa</a:t>
            </a:r>
          </a:p>
          <a:p>
            <a:endParaRPr lang="en-BR" sz="2000" dirty="0"/>
          </a:p>
        </p:txBody>
      </p:sp>
      <p:pic>
        <p:nvPicPr>
          <p:cNvPr id="17" name="Picture 2" descr="C:\Users\FPM\Downloads\DALL·E 2025-02-16 15.22.26 - A professional and modern illustration of a Project Manager in action. The image should depict a confident and strategic project manager standing in f (1).jpg">
            <a:extLst>
              <a:ext uri="{FF2B5EF4-FFF2-40B4-BE49-F238E27FC236}">
                <a16:creationId xmlns:a16="http://schemas.microsoft.com/office/drawing/2014/main" id="{FAF5BD32-862B-A5C4-3918-986FCC5422B5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78" r="15278"/>
          <a:stretch/>
        </p:blipFill>
        <p:spPr bwMode="auto">
          <a:xfrm>
            <a:off x="11142663" y="0"/>
            <a:ext cx="7143750" cy="10287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9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403351" y="8763626"/>
            <a:ext cx="7740650" cy="780424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“A existência de um projeto sem </a:t>
            </a:r>
            <a:r>
              <a:rPr lang="pt-BR" sz="2000" b="1" i="1" dirty="0">
                <a:solidFill>
                  <a:srgbClr val="FF000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stakeholders</a:t>
            </a:r>
            <a:r>
              <a:rPr lang="pt-BR" sz="2000" b="1" dirty="0">
                <a:solidFill>
                  <a:srgbClr val="FF000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 é improvável e, </a:t>
            </a:r>
          </a:p>
          <a:p>
            <a:pPr algn="ctr"/>
            <a:r>
              <a:rPr lang="pt-BR" sz="2000" b="1" dirty="0">
                <a:solidFill>
                  <a:srgbClr val="FF000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na prática, pode ser considerada impossível”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3E6E68-08FE-D3FA-62D0-C5717335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pt-BR" dirty="0"/>
              <a:t>QUEM SÃO AS PARTES INTERESSADAS ?</a:t>
            </a:r>
            <a:endParaRPr lang="en-B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39B6EC-95EA-78B4-CBE5-D93447C105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pt-BR" sz="4000" dirty="0">
                <a:ea typeface="Verdana" panose="020B0604030504040204" pitchFamily="34" charset="0"/>
              </a:rPr>
              <a:t>Exemplos de Stakeholders do Projeto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Equipe do Projeto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Gerente do Projeto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Alta Administração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Auditores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Clientes/Usuários Finais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Competidores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Comunidade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Consultores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Departamentos internos da organização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Fornecedores e Parceiros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Gestores Funcionais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Governo e Reguladores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Investidores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Meio Ambiente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Mídia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ONGs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Patrocinador do Projeto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4000" dirty="0">
                <a:ea typeface="Verdana" panose="020B0604030504040204" pitchFamily="34" charset="0"/>
              </a:rPr>
              <a:t>Sindicatos e Associações de Trabalhadores</a:t>
            </a:r>
          </a:p>
          <a:p>
            <a:pPr marL="0" indent="0">
              <a:buNone/>
            </a:pPr>
            <a:br>
              <a:rPr lang="en-US" sz="4000" dirty="0">
                <a:ea typeface="Verdana" panose="020B0604030504040204" pitchFamily="34" charset="0"/>
              </a:rPr>
            </a:br>
            <a:endParaRPr lang="en-BR" dirty="0"/>
          </a:p>
        </p:txBody>
      </p:sp>
      <p:pic>
        <p:nvPicPr>
          <p:cNvPr id="8" name="Picture 1" descr="C:\Users\FPM\Downloads\DALL·E-2024-10-18-19.15.58-A-round-diagram-image-representing-stakeholders-in-a-project.jpg">
            <a:extLst>
              <a:ext uri="{FF2B5EF4-FFF2-40B4-BE49-F238E27FC236}">
                <a16:creationId xmlns:a16="http://schemas.microsoft.com/office/drawing/2014/main" id="{91ECDA62-7C94-1A7C-441B-2408F938EFC5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xfrm>
            <a:off x="10571833" y="3136900"/>
            <a:ext cx="6285954" cy="5657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37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46E8-2A1C-3B62-F2F7-8C16CC66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Alinhamento de um Projeto</a:t>
            </a:r>
            <a:endParaRPr lang="en-BR" dirty="0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2B261328-CCE6-4363-BB9E-517C71EA82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163275" tIns="81638" rIns="163275" bIns="81638"/>
          <a:lstStyle/>
          <a:p>
            <a:pPr marL="0" indent="0">
              <a:buNone/>
            </a:pPr>
            <a:r>
              <a:rPr lang="pt-BR" dirty="0"/>
              <a:t>Como começar ?</a:t>
            </a:r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“O gerente de projeto é responsável por criar e conduzir a reunião de </a:t>
            </a:r>
            <a:r>
              <a:rPr lang="pt-BR" dirty="0" err="1"/>
              <a:t>kick</a:t>
            </a:r>
            <a:r>
              <a:rPr lang="pt-BR" dirty="0"/>
              <a:t>-off de forma a alinhar todos os pontos importantes que precisam ser planejados e entregues como resultado do projeto”</a:t>
            </a:r>
          </a:p>
        </p:txBody>
      </p:sp>
      <p:pic>
        <p:nvPicPr>
          <p:cNvPr id="9" name="Picture 2" descr="C:\Users\FPM\Downloads\DALL·E-2024-10-17-15.09.jpg">
            <a:extLst>
              <a:ext uri="{FF2B5EF4-FFF2-40B4-BE49-F238E27FC236}">
                <a16:creationId xmlns:a16="http://schemas.microsoft.com/office/drawing/2014/main" id="{E7B57F59-BE65-7188-9C30-D26DB9232295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32797-D5C7-D9AF-9D3E-5FD844F7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pt-BR" dirty="0"/>
              <a:t>Alinhamento de um Projeto</a:t>
            </a:r>
            <a:endParaRPr lang="en-BR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61328-CCE6-4363-BB9E-517C71EA82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2335213"/>
            <a:ext cx="7812204" cy="7265988"/>
          </a:xfrm>
        </p:spPr>
        <p:txBody>
          <a:bodyPr>
            <a:normAutofit/>
          </a:bodyPr>
          <a:lstStyle/>
          <a:p>
            <a:r>
              <a:rPr lang="pt-BR" dirty="0"/>
              <a:t>Project Canvas</a:t>
            </a:r>
          </a:p>
          <a:p>
            <a:r>
              <a:rPr lang="pt-BR" dirty="0"/>
              <a:t>Project Charter</a:t>
            </a:r>
          </a:p>
          <a:p>
            <a:r>
              <a:rPr lang="pt-BR" dirty="0"/>
              <a:t>Termo de Abertura</a:t>
            </a:r>
          </a:p>
          <a:p>
            <a:r>
              <a:rPr lang="pt-BR" dirty="0"/>
              <a:t>5W2H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O que usar?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2" descr="C:\Users\FPM\Downloads\DALL·E-2024-10-18-19.38.jpg">
            <a:extLst>
              <a:ext uri="{FF2B5EF4-FFF2-40B4-BE49-F238E27FC236}">
                <a16:creationId xmlns:a16="http://schemas.microsoft.com/office/drawing/2014/main" id="{697F0F15-F250-2EA6-AAB9-102B4A7D856F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57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PM\Downloads\DALL·E-2024-10-17-14.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91910" y="126765012"/>
            <a:ext cx="936345600" cy="936345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FPM\Downloads\DALL·E-2024-10-17-14.52.jpg">
            <a:extLst>
              <a:ext uri="{FF2B5EF4-FFF2-40B4-BE49-F238E27FC236}">
                <a16:creationId xmlns:a16="http://schemas.microsoft.com/office/drawing/2014/main" id="{AF88F633-A78C-F3CB-56A0-2F92510F49FA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78" r="15278"/>
          <a:stretch/>
        </p:blipFill>
        <p:spPr bwMode="auto">
          <a:xfrm>
            <a:off x="11143283" y="0"/>
            <a:ext cx="7143130" cy="10287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B3FE050-6326-231A-9D05-57CEEF8E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2"/>
            <a:ext cx="8261289" cy="1001213"/>
          </a:xfrm>
        </p:spPr>
        <p:txBody>
          <a:bodyPr/>
          <a:lstStyle/>
          <a:p>
            <a:r>
              <a:rPr lang="en-US" dirty="0"/>
              <a:t>OBJETIVOS DO MÓDUL</a:t>
            </a:r>
            <a:endParaRPr lang="en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4ACF46-3376-2C64-50C0-BA919A56EE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75" y="2335215"/>
            <a:ext cx="8261289" cy="7265987"/>
          </a:xfrm>
        </p:spPr>
        <p:txBody>
          <a:bodyPr>
            <a:noAutofit/>
          </a:bodyPr>
          <a:lstStyle/>
          <a:p>
            <a:r>
              <a:rPr lang="pt-BR" sz="2600" dirty="0"/>
              <a:t>Compreender que a Gestão de Projetos é essencial para impulsionar o sucesso estratégico das organizações</a:t>
            </a:r>
          </a:p>
          <a:p>
            <a:r>
              <a:rPr lang="pt-BR" sz="2600" dirty="0"/>
              <a:t>Dominar a sequência ideal de elaboração e a importância de uma abordagem estruturada para garantir projetos bem-sucedidos</a:t>
            </a:r>
          </a:p>
          <a:p>
            <a:r>
              <a:rPr lang="pt-BR" sz="2600" dirty="0"/>
              <a:t>Aplicar de forma eficiente os fundamentos e as melhores práticas no gerenciamento de projetos, alcançando excelência nos resultados</a:t>
            </a:r>
          </a:p>
          <a:p>
            <a:r>
              <a:rPr lang="pt-BR" sz="2600" dirty="0"/>
              <a:t>Praticar técnicas comprovadas que asseguram a gestão e o planejamento eficaz de projetos, elevando o padrão de execução</a:t>
            </a:r>
          </a:p>
          <a:p>
            <a:endParaRPr lang="pt-BR" sz="2600" dirty="0"/>
          </a:p>
          <a:p>
            <a:pPr marL="0" indent="0" algn="ctr">
              <a:buNone/>
            </a:pPr>
            <a:r>
              <a:rPr lang="pt-BR" sz="2600" dirty="0"/>
              <a:t>O projeto deve ter Foco contínuo na entrega de valor para o cliente</a:t>
            </a:r>
          </a:p>
          <a:p>
            <a:endParaRPr lang="en-BR" sz="2400" dirty="0"/>
          </a:p>
        </p:txBody>
      </p:sp>
    </p:spTree>
    <p:extLst>
      <p:ext uri="{BB962C8B-B14F-4D97-AF65-F5344CB8AC3E}">
        <p14:creationId xmlns:p14="http://schemas.microsoft.com/office/powerpoint/2010/main" val="466412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930972"/>
              </p:ext>
            </p:extLst>
          </p:nvPr>
        </p:nvGraphicFramePr>
        <p:xfrm>
          <a:off x="1438941" y="2335214"/>
          <a:ext cx="15406687" cy="640175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73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4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94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48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3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912">
                <a:tc>
                  <a:txBody>
                    <a:bodyPr/>
                    <a:lstStyle/>
                    <a:p>
                      <a:pPr marL="0" marR="0" lvl="0" indent="0" algn="ctr" defTabSz="13714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Open Sans" panose="020B0606030504020204" pitchFamily="34" charset="0"/>
                          <a:cs typeface="Calibri" panose="020F0502020204030204" pitchFamily="34" charset="0"/>
                        </a:rPr>
                        <a:t>Aspectos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A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4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Open Sans" panose="020B0606030504020204" pitchFamily="34" charset="0"/>
                          <a:cs typeface="Calibri" panose="020F0502020204030204" pitchFamily="34" charset="0"/>
                        </a:rPr>
                        <a:t>Project </a:t>
                      </a:r>
                      <a:r>
                        <a:rPr lang="pt-BR" sz="2000" b="1" kern="12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Open Sans" panose="020B0606030504020204" pitchFamily="34" charset="0"/>
                          <a:cs typeface="Calibri" panose="020F0502020204030204" pitchFamily="34" charset="0"/>
                        </a:rPr>
                        <a:t>Canvas</a:t>
                      </a:r>
                      <a:endParaRPr lang="pt-BR" sz="20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A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4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Open Sans" panose="020B0606030504020204" pitchFamily="34" charset="0"/>
                          <a:cs typeface="Calibri" panose="020F0502020204030204" pitchFamily="34" charset="0"/>
                        </a:rPr>
                        <a:t>Project Charter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A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4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Open Sans" panose="020B0606030504020204" pitchFamily="34" charset="0"/>
                          <a:cs typeface="Calibri" panose="020F0502020204030204" pitchFamily="34" charset="0"/>
                        </a:rPr>
                        <a:t>Termo de Abertura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A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4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Open Sans" panose="020B0606030504020204" pitchFamily="34" charset="0"/>
                          <a:cs typeface="Calibri" panose="020F0502020204030204" pitchFamily="34" charset="0"/>
                        </a:rPr>
                        <a:t>5W2H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714">
                <a:tc>
                  <a:txBody>
                    <a:bodyPr/>
                    <a:lstStyle/>
                    <a:p>
                      <a:pPr marL="0" indent="0" algn="r" fontAlgn="base">
                        <a:buFont typeface="Arial" panose="020B0604020202020204" pitchFamily="34" charset="0"/>
                        <a:buNone/>
                      </a:pPr>
                      <a:r>
                        <a:rPr lang="pt-BR" sz="20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Propósito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Ferramenta visual e concisa para capturar elementos essenciais do projeto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Documento formal de autorização do projeto, concedendo autoridade e definindo o gerente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Documento detalhado que descreve o escopo, objetivos, restrições e critérios de sucesso do projeto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Ferramenta de planejamento que ajuda a definir e planejar ações e tarefas específicas do projeto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4075">
                <a:tc>
                  <a:txBody>
                    <a:bodyPr/>
                    <a:lstStyle/>
                    <a:p>
                      <a:pPr marL="0" indent="0" algn="r" fontAlgn="base">
                        <a:buFont typeface="Arial" panose="020B0604020202020204" pitchFamily="34" charset="0"/>
                        <a:buNone/>
                      </a:pPr>
                      <a:r>
                        <a:rPr lang="pt-BR" sz="20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Enfoque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Fornecer uma visão geral e estimular discussão e alinhamento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Fornecer uma autorização formal para o projeto e nomear o gerente do projeto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Definir claramente o que o projeto envolve, seus objetivos e escopo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Elaborar planos detalhados para execução de tarefas e atividades do projeto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4075">
                <a:tc>
                  <a:txBody>
                    <a:bodyPr/>
                    <a:lstStyle/>
                    <a:p>
                      <a:pPr marL="0" indent="0" algn="r" fontAlgn="base">
                        <a:buFont typeface="Arial" panose="020B0604020202020204" pitchFamily="34" charset="0"/>
                        <a:buNone/>
                      </a:pPr>
                      <a:r>
                        <a:rPr lang="pt-BR" sz="20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Uso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Geralmente usado no início do projeto para reunir informações essenciais de forma visual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Criado no início do projeto como documento oficial de autorização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Criado no início do projeto para fornecer orientação sobre o escopo e objetivos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Usado para planejamento e execução, definindo como as tarefas e atividades serão realizadas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174">
                <a:tc>
                  <a:txBody>
                    <a:bodyPr/>
                    <a:lstStyle/>
                    <a:p>
                      <a:pPr marL="0" indent="0" algn="r" fontAlgn="base">
                        <a:buFont typeface="Arial" panose="020B0604020202020204" pitchFamily="34" charset="0"/>
                        <a:buNone/>
                      </a:pPr>
                      <a:r>
                        <a:rPr lang="pt-BR" sz="20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Elementos </a:t>
                      </a:r>
                    </a:p>
                    <a:p>
                      <a:pPr marL="0" indent="0" algn="r" fontAlgn="base">
                        <a:buFont typeface="Arial" panose="020B0604020202020204" pitchFamily="34" charset="0"/>
                        <a:buNone/>
                      </a:pPr>
                      <a:r>
                        <a:rPr lang="pt-BR" sz="20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Chave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Objetivos, </a:t>
                      </a:r>
                      <a:r>
                        <a:rPr lang="pt-BR" sz="1800" dirty="0" err="1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stakeholders</a:t>
                      </a: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, entregas, riscos, restrições, critérios de sucesso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Autorização formal, nomeação do gerente de projeto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Escopo, objetivos, restrições, critérios de sucesso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Ações, tarefas, responsáveis, prazos, métodos, recursos, custos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720">
                <a:tc>
                  <a:txBody>
                    <a:bodyPr/>
                    <a:lstStyle/>
                    <a:p>
                      <a:pPr marL="0" indent="0" algn="r" fontAlgn="base">
                        <a:buFont typeface="Arial" panose="020B0604020202020204" pitchFamily="34" charset="0"/>
                        <a:buNone/>
                      </a:pPr>
                      <a:r>
                        <a:rPr lang="pt-BR" sz="2000" b="1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Formalidade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Menos formal e mais visual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Altamente formal, é um documento oficial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Formal, mas menos formal do que o Project Charter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fontAlgn="base">
                        <a:buClr>
                          <a:srgbClr val="00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1800" dirty="0"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Menos formal, focado em tarefas específicas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1403350" y="8758379"/>
            <a:ext cx="15406687" cy="1026645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O objetivo geral é proporcionar clareza, estrutura e alinhamento </a:t>
            </a:r>
          </a:p>
          <a:p>
            <a:pPr algn="ctr"/>
            <a:r>
              <a:rPr lang="pt-BR" sz="28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durante o planejamento e execução de um projeto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0B1AA4-CABD-224A-DB99-D62F656A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pt-BR" dirty="0"/>
              <a:t>ALINHAMENTO DE UM PROJETO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60310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FPM\Downloads\DALL·E-2024-10-18-20.53.14-A-round-diagram-image-representing-a-_Termo-de-Abertura-de-Projeto_.jpg">
            <a:extLst>
              <a:ext uri="{FF2B5EF4-FFF2-40B4-BE49-F238E27FC236}">
                <a16:creationId xmlns:a16="http://schemas.microsoft.com/office/drawing/2014/main" id="{F845549A-DDFC-4388-4EF3-D3A2920ADB22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7" t="-1" b="-44326"/>
          <a:stretch>
            <a:fillRect/>
          </a:stretch>
        </p:blipFill>
        <p:spPr bwMode="auto">
          <a:xfrm>
            <a:off x="11143283" y="0"/>
            <a:ext cx="7143130" cy="10287000"/>
          </a:xfrm>
          <a:solidFill>
            <a:srgbClr val="6696AB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12781-35DA-B42A-3CB8-1FEC111A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ALINHAMENTO | TAP</a:t>
            </a:r>
            <a:br>
              <a:rPr lang="pt-BR" dirty="0"/>
            </a:br>
            <a:r>
              <a:rPr lang="pt-BR" sz="3200" dirty="0"/>
              <a:t>“Termo de Abertura e oficialização do Projeto”</a:t>
            </a:r>
            <a:endParaRPr lang="en-B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E882A2-AEEE-C769-CE44-291F3EC4F9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O que </a:t>
            </a:r>
            <a:r>
              <a:rPr lang="en-US" sz="2200" dirty="0" err="1"/>
              <a:t>alinhar</a:t>
            </a:r>
            <a:r>
              <a:rPr lang="en-US" sz="2200" dirty="0"/>
              <a:t> </a:t>
            </a:r>
            <a:r>
              <a:rPr lang="en-US" sz="2200" dirty="0" err="1"/>
              <a:t>neste</a:t>
            </a:r>
            <a:r>
              <a:rPr lang="en-US" sz="2200" dirty="0"/>
              <a:t> </a:t>
            </a:r>
            <a:r>
              <a:rPr lang="en-US" sz="2200" dirty="0" err="1"/>
              <a:t>momento</a:t>
            </a:r>
            <a:r>
              <a:rPr lang="en-US" sz="2200" dirty="0"/>
              <a:t> </a:t>
            </a:r>
            <a:r>
              <a:rPr lang="en-US" sz="2200" dirty="0" err="1"/>
              <a:t>inicial</a:t>
            </a:r>
            <a:r>
              <a:rPr lang="en-US" sz="2200" dirty="0"/>
              <a:t>?</a:t>
            </a:r>
          </a:p>
          <a:p>
            <a:r>
              <a:rPr lang="en-US" sz="2200" dirty="0" err="1"/>
              <a:t>Justificativa</a:t>
            </a:r>
            <a:r>
              <a:rPr lang="en-US" sz="2200" dirty="0"/>
              <a:t> do </a:t>
            </a:r>
            <a:r>
              <a:rPr lang="en-US" sz="2200" dirty="0" err="1"/>
              <a:t>projeto</a:t>
            </a:r>
            <a:endParaRPr lang="en-US" sz="2200" dirty="0"/>
          </a:p>
          <a:p>
            <a:r>
              <a:rPr lang="en-US" sz="2200" dirty="0" err="1"/>
              <a:t>Descrição</a:t>
            </a:r>
            <a:r>
              <a:rPr lang="en-US" sz="2200" dirty="0"/>
              <a:t> do </a:t>
            </a:r>
            <a:r>
              <a:rPr lang="en-US" sz="2200" dirty="0" err="1"/>
              <a:t>projeto</a:t>
            </a:r>
            <a:endParaRPr lang="en-US" sz="2200" dirty="0"/>
          </a:p>
          <a:p>
            <a:r>
              <a:rPr lang="en-US" sz="2200" dirty="0" err="1"/>
              <a:t>Oficialização</a:t>
            </a:r>
            <a:r>
              <a:rPr lang="en-US" sz="2200" dirty="0"/>
              <a:t> do </a:t>
            </a:r>
            <a:r>
              <a:rPr lang="en-US" sz="2200" dirty="0" err="1"/>
              <a:t>Gerente</a:t>
            </a:r>
            <a:r>
              <a:rPr lang="en-US" sz="2200" dirty="0"/>
              <a:t> </a:t>
            </a:r>
            <a:r>
              <a:rPr lang="en-US" sz="2200" dirty="0" err="1"/>
              <a:t>designado</a:t>
            </a:r>
            <a:endParaRPr lang="en-US" sz="2200" dirty="0"/>
          </a:p>
          <a:p>
            <a:r>
              <a:rPr lang="en-US" sz="2200" dirty="0" err="1"/>
              <a:t>Datas</a:t>
            </a:r>
            <a:r>
              <a:rPr lang="en-US" sz="2200" dirty="0"/>
              <a:t> </a:t>
            </a:r>
            <a:r>
              <a:rPr lang="en-US" sz="2200" dirty="0" err="1"/>
              <a:t>chave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Marcos do </a:t>
            </a:r>
            <a:r>
              <a:rPr lang="en-US" sz="2200" dirty="0" err="1"/>
              <a:t>projeto</a:t>
            </a:r>
            <a:endParaRPr lang="en-US" sz="2200" dirty="0"/>
          </a:p>
          <a:p>
            <a:r>
              <a:rPr lang="en-US" sz="2200" dirty="0" err="1"/>
              <a:t>Restrições</a:t>
            </a:r>
            <a:r>
              <a:rPr lang="en-US" sz="2200" dirty="0"/>
              <a:t> do </a:t>
            </a:r>
            <a:r>
              <a:rPr lang="en-US" sz="2200" dirty="0" err="1"/>
              <a:t>projeto</a:t>
            </a:r>
            <a:endParaRPr lang="en-US" sz="2200" dirty="0"/>
          </a:p>
          <a:p>
            <a:r>
              <a:rPr lang="en-US" sz="2200" dirty="0"/>
              <a:t>O que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faz</a:t>
            </a:r>
            <a:r>
              <a:rPr lang="en-US" sz="2200" dirty="0"/>
              <a:t> </a:t>
            </a:r>
            <a:r>
              <a:rPr lang="en-US" sz="2200" dirty="0" err="1"/>
              <a:t>parte</a:t>
            </a:r>
            <a:r>
              <a:rPr lang="en-US" sz="2200" dirty="0"/>
              <a:t> do </a:t>
            </a:r>
            <a:r>
              <a:rPr lang="en-US" sz="2200" dirty="0" err="1"/>
              <a:t>projeto</a:t>
            </a:r>
            <a:endParaRPr lang="en-US" sz="2200" dirty="0"/>
          </a:p>
          <a:p>
            <a:r>
              <a:rPr lang="en-US" sz="2200" dirty="0" err="1"/>
              <a:t>Entregas</a:t>
            </a:r>
            <a:r>
              <a:rPr lang="en-US" sz="2200" dirty="0"/>
              <a:t> de Valor para o </a:t>
            </a:r>
            <a:r>
              <a:rPr lang="en-US" sz="2200" dirty="0" err="1"/>
              <a:t>Cliente</a:t>
            </a:r>
            <a:endParaRPr lang="en-US" sz="2200" dirty="0"/>
          </a:p>
          <a:p>
            <a:pPr lvl="1"/>
            <a:r>
              <a:rPr lang="en-US" sz="2200" dirty="0"/>
              <a:t>MVP (</a:t>
            </a:r>
            <a:r>
              <a:rPr lang="en-US" sz="2200" dirty="0" err="1"/>
              <a:t>mínimo</a:t>
            </a:r>
            <a:r>
              <a:rPr lang="en-US" sz="2200" dirty="0"/>
              <a:t> </a:t>
            </a:r>
            <a:r>
              <a:rPr lang="en-US" sz="2200" dirty="0" err="1"/>
              <a:t>produto</a:t>
            </a:r>
            <a:r>
              <a:rPr lang="en-US" sz="2200" dirty="0"/>
              <a:t> </a:t>
            </a:r>
            <a:r>
              <a:rPr lang="en-US" sz="2200" dirty="0" err="1"/>
              <a:t>viável</a:t>
            </a:r>
            <a:r>
              <a:rPr lang="en-US" sz="2200" dirty="0"/>
              <a:t>)</a:t>
            </a:r>
          </a:p>
          <a:p>
            <a:pPr lvl="2"/>
            <a:r>
              <a:rPr lang="en-US" sz="2200" dirty="0"/>
              <a:t>Torna-se </a:t>
            </a:r>
            <a:r>
              <a:rPr lang="en-US" sz="2200" dirty="0" err="1"/>
              <a:t>necessário</a:t>
            </a:r>
            <a:r>
              <a:rPr lang="en-US" sz="2200" dirty="0"/>
              <a:t> </a:t>
            </a:r>
            <a:r>
              <a:rPr lang="en-US" sz="2200" dirty="0" err="1"/>
              <a:t>ter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  <a:r>
              <a:rPr lang="en-US" sz="2200" dirty="0" err="1"/>
              <a:t>priorizada</a:t>
            </a:r>
            <a:r>
              <a:rPr lang="en-US" sz="2200" dirty="0"/>
              <a:t> para </a:t>
            </a:r>
            <a:r>
              <a:rPr lang="en-US" sz="2200" dirty="0" err="1"/>
              <a:t>refletir</a:t>
            </a:r>
            <a:r>
              <a:rPr lang="en-US" sz="2200" dirty="0"/>
              <a:t> as "</a:t>
            </a:r>
            <a:r>
              <a:rPr lang="en-US" sz="2200" dirty="0" err="1"/>
              <a:t>necessidades</a:t>
            </a:r>
            <a:r>
              <a:rPr lang="en-US" sz="2200" dirty="0"/>
              <a:t>”, “</a:t>
            </a:r>
            <a:r>
              <a:rPr lang="en-US" sz="2200" dirty="0" err="1"/>
              <a:t>funcionalidades</a:t>
            </a:r>
            <a:r>
              <a:rPr lang="en-US" sz="2200" dirty="0"/>
              <a:t>” dos </a:t>
            </a:r>
            <a:r>
              <a:rPr lang="en-US" sz="2200" dirty="0" err="1"/>
              <a:t>clientes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"</a:t>
            </a:r>
            <a:r>
              <a:rPr lang="en-US" sz="2200" dirty="0" err="1"/>
              <a:t>demandas</a:t>
            </a:r>
            <a:r>
              <a:rPr lang="en-US" sz="2200" dirty="0"/>
              <a:t>" do mercado </a:t>
            </a:r>
            <a:r>
              <a:rPr lang="en-US" sz="2200" dirty="0" err="1"/>
              <a:t>externo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interno</a:t>
            </a:r>
            <a:endParaRPr lang="en-US" sz="2200" dirty="0"/>
          </a:p>
          <a:p>
            <a:r>
              <a:rPr lang="en-US" sz="2200" dirty="0" err="1">
                <a:sym typeface="Verdana"/>
              </a:rPr>
              <a:t>Ciclo</a:t>
            </a:r>
            <a:r>
              <a:rPr lang="en-US" sz="2200" dirty="0">
                <a:sym typeface="Verdana"/>
              </a:rPr>
              <a:t> de Vida (Pós </a:t>
            </a:r>
            <a:r>
              <a:rPr lang="en-US" sz="2200" dirty="0" err="1">
                <a:sym typeface="Verdana"/>
              </a:rPr>
              <a:t>Projeto</a:t>
            </a:r>
            <a:r>
              <a:rPr lang="en-US" sz="2200" dirty="0">
                <a:sym typeface="Verdana"/>
              </a:rPr>
              <a:t>)</a:t>
            </a:r>
            <a:endParaRPr lang="en-US" sz="2200" dirty="0"/>
          </a:p>
          <a:p>
            <a:r>
              <a:rPr lang="en-US" sz="2200" dirty="0" err="1"/>
              <a:t>Assinatura</a:t>
            </a:r>
            <a:r>
              <a:rPr lang="en-US" sz="2200" dirty="0"/>
              <a:t> da </a:t>
            </a:r>
            <a:r>
              <a:rPr lang="en-US" sz="2200" dirty="0" err="1"/>
              <a:t>alta</a:t>
            </a:r>
            <a:r>
              <a:rPr lang="en-US" sz="2200" dirty="0"/>
              <a:t> </a:t>
            </a:r>
            <a:r>
              <a:rPr lang="en-US" sz="2200" dirty="0" err="1"/>
              <a:t>gestão</a:t>
            </a:r>
            <a:r>
              <a:rPr lang="en-US" sz="2200" dirty="0"/>
              <a:t> de </a:t>
            </a:r>
            <a:r>
              <a:rPr lang="en-US" sz="2200" dirty="0" err="1"/>
              <a:t>empresa</a:t>
            </a:r>
            <a:endParaRPr lang="en-BR" sz="2200" dirty="0"/>
          </a:p>
        </p:txBody>
      </p:sp>
      <p:sp>
        <p:nvSpPr>
          <p:cNvPr id="207" name="Text Box 4"/>
          <p:cNvSpPr txBox="1"/>
          <p:nvPr/>
        </p:nvSpPr>
        <p:spPr>
          <a:xfrm>
            <a:off x="11447462" y="7447756"/>
            <a:ext cx="6623795" cy="239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81636" tIns="81638" rIns="81636" bIns="81638">
            <a:spAutoFit/>
          </a:bodyPr>
          <a:lstStyle>
            <a:defPPr>
              <a:defRPr lang="en-US"/>
            </a:defPPr>
            <a:lvl1pPr algn="ctr">
              <a:defRPr sz="3000" b="1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defRPr>
            </a:lvl1pPr>
          </a:lstStyle>
          <a:p>
            <a:r>
              <a:rPr sz="2900" dirty="0">
                <a:solidFill>
                  <a:schemeClr val="bg1"/>
                </a:solidFill>
              </a:rPr>
              <a:t>“</a:t>
            </a:r>
            <a:r>
              <a:rPr lang="pt-BR" sz="2900" dirty="0">
                <a:solidFill>
                  <a:schemeClr val="bg1"/>
                </a:solidFill>
              </a:rPr>
              <a:t>é um documento que unifica e da uma única voz ao projeto, como também autoriza sua existência e fornece ao gerente do projeto a autoridade, autonomia e os recursos para conduzi-lo</a:t>
            </a:r>
            <a:r>
              <a:rPr sz="290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8345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75798-143D-6C00-0BC1-F06DC109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FUNCIONALIDADES E NECESSIDADES</a:t>
            </a:r>
            <a:endParaRPr lang="en-B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0B6C74-16D0-3219-B2D1-5446D8554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000" dirty="0"/>
              <a:t>Exemplo | APP de reserva de Hotel</a:t>
            </a:r>
            <a:endParaRPr lang="en-BR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438350" y="8735581"/>
            <a:ext cx="15408200" cy="903534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   “O Projeto pode ser estruturado para entregar versões do produto (MVP) que possam ser testadas e usadas pelo cliente, fazendo com que o retorno do investimento comece o mais rápido possível”</a:t>
            </a:r>
          </a:p>
        </p:txBody>
      </p:sp>
      <p:graphicFrame>
        <p:nvGraphicFramePr>
          <p:cNvPr id="7" name="Tabela 8">
            <a:extLst>
              <a:ext uri="{FF2B5EF4-FFF2-40B4-BE49-F238E27FC236}">
                <a16:creationId xmlns:a16="http://schemas.microsoft.com/office/drawing/2014/main" id="{FDACEA81-5BBC-FD87-D6B0-284AE1BB2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871281"/>
              </p:ext>
            </p:extLst>
          </p:nvPr>
        </p:nvGraphicFramePr>
        <p:xfrm>
          <a:off x="1438350" y="3168701"/>
          <a:ext cx="15411376" cy="5503190"/>
        </p:xfrm>
        <a:graphic>
          <a:graphicData uri="http://schemas.openxmlformats.org/drawingml/2006/table">
            <a:tbl>
              <a:tblPr firstRow="1" bandRow="1"/>
              <a:tblGrid>
                <a:gridCol w="800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7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5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26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400" b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a:t>Funcionalidades / Necessidades</a:t>
                      </a:r>
                      <a:r>
                        <a:rPr lang="pt-BR" sz="1400" b="1" baseline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a:t> </a:t>
                      </a:r>
                      <a:endParaRPr sz="1400" b="1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A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a:t>Grau de </a:t>
                      </a:r>
                      <a:r>
                        <a:rPr sz="1400" b="1" dirty="0" err="1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a:t>Importância</a:t>
                      </a:r>
                      <a:endParaRPr sz="1400" b="1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A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/>
                          <a:sym typeface="Verdana"/>
                        </a:rPr>
                        <a:t>Estratégia de implementação</a:t>
                      </a:r>
                      <a:endParaRPr sz="1400" b="1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1</a:t>
                      </a: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usuário deve conseguir fazer uma reserva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b="1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VITAL</a:t>
                      </a:r>
                      <a:endParaRPr sz="1400" b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b="1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MVP</a:t>
                      </a:r>
                      <a:endParaRPr sz="1400" b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2</a:t>
                      </a: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usuário deve conseguir cancelar uma reserva</a:t>
                      </a:r>
                      <a:endParaRPr lang="pt-BR"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b="1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VITAL</a:t>
                      </a:r>
                      <a:endParaRPr sz="1400" b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b="1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MVP</a:t>
                      </a:r>
                      <a:endParaRPr sz="1400" b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3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Deve ser possível  que o usuário faça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</a:t>
                      </a: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a troca de datas da reserva</a:t>
                      </a: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b="1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MUITO IMPORTANTE</a:t>
                      </a:r>
                      <a:endParaRPr sz="1400" b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b="1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MVP</a:t>
                      </a:r>
                      <a:endParaRPr sz="1400" b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4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 usuário deve conseguir realizar o pagamento pelo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APP</a:t>
                      </a:r>
                      <a:endParaRPr lang="pt-BR"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IMPORTANTE</a:t>
                      </a:r>
                    </a:p>
                  </a:txBody>
                  <a:tcPr marL="91432" marR="91432" marT="68580" marB="68580" anchor="ctr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pt-BR" sz="12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PRÓXIMA ATUALIZAÇÃO</a:t>
                      </a:r>
                    </a:p>
                  </a:txBody>
                  <a:tcPr marL="91432" marR="91432" marT="68580" marB="68580" anchor="ctr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5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Os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funcionários do Hotel devem conseguir gerar relatórios</a:t>
                      </a:r>
                      <a:endParaRPr lang="pt-BR"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IMPORTANTE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pt-BR" sz="12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PRÓXIMA ATUALIZAÇÃO</a:t>
                      </a:r>
                    </a:p>
                  </a:txBody>
                  <a:tcPr marL="91432" marR="91432" marT="68580" marB="68580" anchor="ctr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6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 APP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deve funcionar </a:t>
                      </a:r>
                      <a:r>
                        <a:rPr lang="pt-BR" sz="1400" i="1" baseline="0" dirty="0" err="1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Offline</a:t>
                      </a:r>
                      <a:endParaRPr lang="pt-BR"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POUCO IMPORTANTE</a:t>
                      </a:r>
                    </a:p>
                  </a:txBody>
                  <a:tcPr marL="91432" marR="91432" marT="68580" marB="68580"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OPCIONAL</a:t>
                      </a:r>
                    </a:p>
                  </a:txBody>
                  <a:tcPr marL="91432" marR="91432" marT="68580" marB="68580" anchor="ctr"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7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 usuário deve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conseguir verificar o “status” de sua reserva</a:t>
                      </a:r>
                      <a:endParaRPr lang="pt-BR"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POUCO IMPORTANTE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OPCIONAL</a:t>
                      </a:r>
                    </a:p>
                  </a:txBody>
                  <a:tcPr marL="91432" marR="91432" marT="68580" marB="68580" anchor="ctr"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8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 usuário deve receber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um e-mail com todas as informações da reserva</a:t>
                      </a:r>
                      <a:endParaRPr lang="pt-BR"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pt-BR" sz="1400" b="1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MUITO IMPORTANTE</a:t>
                      </a:r>
                    </a:p>
                  </a:txBody>
                  <a:tcPr marL="91432" marR="91432" marT="68580" marB="6858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pt-BR" sz="1400" b="1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MVP</a:t>
                      </a:r>
                    </a:p>
                  </a:txBody>
                  <a:tcPr marL="91432" marR="91432" marT="68580" marB="6858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219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9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 usuário deve conseguir deixar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seu </a:t>
                      </a:r>
                      <a:r>
                        <a:rPr lang="pt-BR" sz="1400" i="1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feedback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no APP sobre a experiência</a:t>
                      </a:r>
                      <a:endParaRPr lang="pt-BR" sz="1400" i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SEM IMPORTÂNCIA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ITEM DESCARTADO</a:t>
                      </a:r>
                    </a:p>
                  </a:txBody>
                  <a:tcPr marL="91432" marR="91432" marT="68580" marB="68580" anchor="ctr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009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10</a:t>
                      </a:r>
                      <a:endParaRPr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O usuário somente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deve conseguir dar </a:t>
                      </a:r>
                      <a:r>
                        <a:rPr lang="pt-BR" sz="1400" i="1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feedback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sobre a experiência de compra pelo APP estando </a:t>
                      </a:r>
                      <a:r>
                        <a:rPr lang="pt-BR" sz="1400" baseline="0" dirty="0" err="1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logado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, o os </a:t>
                      </a:r>
                      <a:r>
                        <a:rPr lang="pt-BR" sz="1400" i="1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feedbacks</a:t>
                      </a:r>
                      <a:r>
                        <a:rPr lang="pt-BR" sz="1400" baseline="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 fornecidos devem ir para a moderação do SAC</a:t>
                      </a:r>
                      <a:endParaRPr lang="pt-BR" sz="1400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  <a:sym typeface="Verdana"/>
                      </a:endParaRPr>
                    </a:p>
                  </a:txBody>
                  <a:tcPr marL="91432" marR="91432" marT="68580" marB="685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SEM IMPORTÂNCIA</a:t>
                      </a:r>
                    </a:p>
                  </a:txBody>
                  <a:tcPr marL="91432" marR="91432" marT="68580" marB="6858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pt-BR" sz="14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Verdana"/>
                        </a:rPr>
                        <a:t>ITEM DESCARTADO</a:t>
                      </a:r>
                    </a:p>
                  </a:txBody>
                  <a:tcPr marL="91432" marR="91432" marT="68580" marB="68580" anchor="ctr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1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FPM\Downloads\DALL·E-2024-10-18-21.04.09-A-professional-image-representing-the-project-planning-phase.jpg">
            <a:extLst>
              <a:ext uri="{FF2B5EF4-FFF2-40B4-BE49-F238E27FC236}">
                <a16:creationId xmlns:a16="http://schemas.microsoft.com/office/drawing/2014/main" id="{D1F56CDA-CDE4-2E29-24C9-E24114B61B1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94" b="499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5B1D4-8E8A-B441-4146-73196419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PLANEJAMENTO</a:t>
            </a:r>
            <a:br>
              <a:rPr lang="en-US" dirty="0"/>
            </a:br>
            <a:r>
              <a:rPr lang="en-US" dirty="0"/>
              <a:t>do PROJETO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98519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431427196"/>
              </p:ext>
            </p:extLst>
          </p:nvPr>
        </p:nvGraphicFramePr>
        <p:xfrm>
          <a:off x="5448548" y="4279404"/>
          <a:ext cx="71287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835191853"/>
              </p:ext>
            </p:extLst>
          </p:nvPr>
        </p:nvGraphicFramePr>
        <p:xfrm>
          <a:off x="1416100" y="4279404"/>
          <a:ext cx="712879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5" name="Conector reto 4"/>
          <p:cNvCxnSpPr>
            <a:cxnSpLocks/>
          </p:cNvCxnSpPr>
          <p:nvPr/>
        </p:nvCxnSpPr>
        <p:spPr bwMode="auto">
          <a:xfrm>
            <a:off x="3841130" y="5863580"/>
            <a:ext cx="13005409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Conector reto 6"/>
          <p:cNvCxnSpPr>
            <a:cxnSpLocks/>
          </p:cNvCxnSpPr>
          <p:nvPr/>
        </p:nvCxnSpPr>
        <p:spPr bwMode="auto">
          <a:xfrm>
            <a:off x="2712244" y="7303740"/>
            <a:ext cx="14137481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aixaDeTexto 9"/>
          <p:cNvSpPr txBox="1"/>
          <p:nvPr/>
        </p:nvSpPr>
        <p:spPr>
          <a:xfrm>
            <a:off x="12645954" y="4711452"/>
            <a:ext cx="337214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Planejamento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3338451" y="6295627"/>
            <a:ext cx="2295437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Execução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3579703" y="7951811"/>
            <a:ext cx="192719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Entrega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488108" y="9021281"/>
            <a:ext cx="698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Método tradicional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F5CA55-B445-9B92-EC9D-37781F3A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PLANEJAMENTO</a:t>
            </a:r>
            <a:endParaRPr lang="en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80EBC-535E-19E9-00B7-7B25318798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mudança</a:t>
            </a:r>
            <a:r>
              <a:rPr lang="en-US" dirty="0"/>
              <a:t> de </a:t>
            </a:r>
            <a:r>
              <a:rPr lang="en-US" dirty="0" err="1"/>
              <a:t>cultura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BC7B98-61ED-DADA-7A45-C393D43C0356}"/>
              </a:ext>
            </a:extLst>
          </p:cNvPr>
          <p:cNvSpPr txBox="1"/>
          <p:nvPr/>
        </p:nvSpPr>
        <p:spPr>
          <a:xfrm>
            <a:off x="4562475" y="3496608"/>
            <a:ext cx="91503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 cultura de Projetos</a:t>
            </a:r>
          </a:p>
        </p:txBody>
      </p:sp>
    </p:spTree>
    <p:extLst>
      <p:ext uri="{BB962C8B-B14F-4D97-AF65-F5344CB8AC3E}">
        <p14:creationId xmlns:p14="http://schemas.microsoft.com/office/powerpoint/2010/main" val="285932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0E52-9387-A13C-F384-BFAAD0F0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pt-BR" dirty="0"/>
              <a:t>Como planejar?</a:t>
            </a:r>
            <a:endParaRPr lang="en-B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26740-B022-471C-911F-5022DFAA3C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2335213"/>
            <a:ext cx="7812204" cy="7265988"/>
          </a:xfrm>
        </p:spPr>
        <p:txBody>
          <a:bodyPr/>
          <a:lstStyle/>
          <a:p>
            <a:r>
              <a:rPr lang="pt-BR" dirty="0"/>
              <a:t>Neste momento, definimos todas as entregas do projeto para garantir que ele inclua todo o trabalho necessário, e apenas o necessário, para ser finalizado com sucesso</a:t>
            </a:r>
            <a:endParaRPr lang="en-BR" dirty="0"/>
          </a:p>
        </p:txBody>
      </p:sp>
      <p:pic>
        <p:nvPicPr>
          <p:cNvPr id="6" name="Picture 2" descr="C:\Users\FPM\Downloads\DALL·E-2024-10-18-21.07.jpg">
            <a:extLst>
              <a:ext uri="{FF2B5EF4-FFF2-40B4-BE49-F238E27FC236}">
                <a16:creationId xmlns:a16="http://schemas.microsoft.com/office/drawing/2014/main" id="{DA72B3D3-5A4B-AB86-7778-D3A13DE6EDCC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" b="9846"/>
          <a:stretch>
            <a:fillRect/>
          </a:stretch>
        </p:blipFill>
        <p:spPr bwMode="auto">
          <a:xfrm>
            <a:off x="10571833" y="3136900"/>
            <a:ext cx="6285954" cy="5657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932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605804064"/>
              </p:ext>
            </p:extLst>
          </p:nvPr>
        </p:nvGraphicFramePr>
        <p:xfrm>
          <a:off x="-721890" y="5395013"/>
          <a:ext cx="9670097" cy="389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ta para baixo 2"/>
          <p:cNvSpPr/>
          <p:nvPr/>
        </p:nvSpPr>
        <p:spPr>
          <a:xfrm rot="5400000">
            <a:off x="7169722" y="6163482"/>
            <a:ext cx="648072" cy="10080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75" tIns="81638" rIns="163275" bIns="81638" rtlCol="0" anchor="ctr"/>
          <a:lstStyle/>
          <a:p>
            <a:pPr algn="ctr"/>
            <a:endParaRPr lang="pt-BR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168164" y="6432045"/>
            <a:ext cx="8097185" cy="580369"/>
          </a:xfrm>
          <a:prstGeom prst="rect">
            <a:avLst/>
          </a:prstGeom>
        </p:spPr>
        <p:txBody>
          <a:bodyPr wrap="square" lIns="163275" tIns="81638" rIns="163275" bIns="81638">
            <a:spAutoFit/>
          </a:bodyPr>
          <a:lstStyle/>
          <a:p>
            <a:pPr defTabSz="1360627">
              <a:lnSpc>
                <a:spcPct val="90000"/>
              </a:lnSpc>
            </a:pPr>
            <a:r>
              <a:rPr lang="pt-BR" sz="30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Pacotes de trabalho</a:t>
            </a:r>
          </a:p>
        </p:txBody>
      </p:sp>
      <p:sp>
        <p:nvSpPr>
          <p:cNvPr id="11" name="Seta para baixo 10"/>
          <p:cNvSpPr/>
          <p:nvPr/>
        </p:nvSpPr>
        <p:spPr>
          <a:xfrm rot="5400000">
            <a:off x="7169722" y="7816181"/>
            <a:ext cx="648072" cy="10080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75" tIns="81638" rIns="163275" bIns="81638" rtlCol="0" anchor="ctr"/>
          <a:lstStyle/>
          <a:p>
            <a:pPr algn="ctr"/>
            <a:endParaRPr lang="pt-BR" sz="320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464734" y="8030008"/>
            <a:ext cx="3456084" cy="580369"/>
          </a:xfrm>
          <a:prstGeom prst="rect">
            <a:avLst/>
          </a:prstGeom>
        </p:spPr>
        <p:txBody>
          <a:bodyPr wrap="square" lIns="163275" tIns="81638" rIns="163275" bIns="81638">
            <a:spAutoFit/>
          </a:bodyPr>
          <a:lstStyle/>
          <a:p>
            <a:pPr algn="ctr" defTabSz="1360627">
              <a:lnSpc>
                <a:spcPct val="90000"/>
              </a:lnSpc>
            </a:pPr>
            <a:r>
              <a:rPr lang="pt-BR" sz="30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Entregas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0799390" y="7046321"/>
            <a:ext cx="6264696" cy="2473195"/>
          </a:xfrm>
          <a:prstGeom prst="rect">
            <a:avLst/>
          </a:prstGeom>
          <a:noFill/>
        </p:spPr>
        <p:txBody>
          <a:bodyPr wrap="square" lIns="163275" tIns="81638" rIns="163275" bIns="81638" rtlCol="0">
            <a:spAutoFit/>
          </a:bodyPr>
          <a:lstStyle/>
          <a:p>
            <a:r>
              <a:rPr lang="pt-BR" sz="30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r>
              <a:rPr lang="pt-BR" sz="3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esponsável pela atividade (Apenas 1)</a:t>
            </a:r>
          </a:p>
          <a:p>
            <a:r>
              <a:rPr lang="pt-BR" sz="30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</a:t>
            </a:r>
            <a:r>
              <a:rPr lang="pt-BR" sz="3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provador da atividade (Vários)</a:t>
            </a:r>
          </a:p>
          <a:p>
            <a:r>
              <a:rPr lang="pt-BR" sz="30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</a:t>
            </a:r>
            <a:r>
              <a:rPr lang="pt-BR" sz="3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uporte da atividade (Vários)</a:t>
            </a:r>
          </a:p>
          <a:p>
            <a:r>
              <a:rPr lang="pt-BR" sz="30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onsultado (Vários)</a:t>
            </a:r>
          </a:p>
          <a:p>
            <a:r>
              <a:rPr lang="pt-BR" sz="30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</a:t>
            </a:r>
            <a:r>
              <a:rPr lang="pt-BR" sz="3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nformado da atividade (Vários)</a:t>
            </a:r>
          </a:p>
        </p:txBody>
      </p:sp>
      <p:sp>
        <p:nvSpPr>
          <p:cNvPr id="19" name="Chave esquerda 18"/>
          <p:cNvSpPr/>
          <p:nvPr/>
        </p:nvSpPr>
        <p:spPr>
          <a:xfrm>
            <a:off x="10215077" y="7035606"/>
            <a:ext cx="916152" cy="248391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63275" tIns="81638" rIns="163275" bIns="81638" rtlCol="0" anchor="ctr"/>
          <a:lstStyle/>
          <a:p>
            <a:pPr algn="ctr"/>
            <a:endParaRPr lang="pt-BR" sz="360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6C39A-8DB8-0EA2-B479-505A642D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ESCOPO | EAP (estrutura analítica do projeto)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C19B6-FEF6-BDC3-9290-54DCCAABDE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000" dirty="0">
                <a:ea typeface="Verdana" panose="020B0604030504040204" pitchFamily="34" charset="0"/>
              </a:rPr>
              <a:t>Desmembrar em uma estrutura de trabalho</a:t>
            </a:r>
          </a:p>
          <a:p>
            <a:pPr marL="0" indent="0">
              <a:buNone/>
            </a:pPr>
            <a:br>
              <a:rPr lang="pt-BR" altLang="pt-BR" sz="3600" dirty="0"/>
            </a:br>
            <a:r>
              <a:rPr lang="pt-BR" altLang="pt-BR" sz="3600" dirty="0"/>
              <a:t>Decomposição</a:t>
            </a:r>
          </a:p>
          <a:p>
            <a:pPr lvl="1" algn="just"/>
            <a:r>
              <a:rPr lang="pt-BR" altLang="pt-BR" sz="3200" b="0" dirty="0">
                <a:ea typeface="Verdana" panose="020B0604030504040204" pitchFamily="34" charset="0"/>
              </a:rPr>
              <a:t>Subdivisão em </a:t>
            </a:r>
            <a:r>
              <a:rPr lang="pt-BR" altLang="pt-BR" sz="3200" dirty="0">
                <a:ea typeface="Verdana" panose="020B0604030504040204" pitchFamily="34" charset="0"/>
              </a:rPr>
              <a:t>Pacotes de trabalho</a:t>
            </a:r>
            <a:r>
              <a:rPr lang="pt-BR" altLang="pt-BR" sz="3200" dirty="0">
                <a:ea typeface="Verdana" panose="020B0604030504040204" pitchFamily="34" charset="0"/>
                <a:sym typeface="Wingdings" panose="05000000000000000000" pitchFamily="2" charset="2"/>
              </a:rPr>
              <a:t> ou grandes entregas</a:t>
            </a:r>
          </a:p>
          <a:p>
            <a:pPr marL="0" indent="0">
              <a:buNone/>
            </a:pPr>
            <a:endParaRPr lang="en-US" sz="4000" dirty="0">
              <a:ea typeface="Verdana" panose="020B0604030504040204" pitchFamily="34" charset="0"/>
            </a:endParaRP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902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/>
          <p:cNvSpPr txBox="1"/>
          <p:nvPr/>
        </p:nvSpPr>
        <p:spPr>
          <a:xfrm>
            <a:off x="7271721" y="4298245"/>
            <a:ext cx="10512445" cy="5581738"/>
          </a:xfrm>
          <a:prstGeom prst="rect">
            <a:avLst/>
          </a:prstGeom>
          <a:noFill/>
        </p:spPr>
        <p:txBody>
          <a:bodyPr wrap="square" lIns="163275" tIns="81638" rIns="163275" bIns="81638" rtlCol="0">
            <a:spAutoFit/>
          </a:bodyPr>
          <a:lstStyle/>
          <a:p>
            <a:r>
              <a:rPr lang="pt-BR" sz="2800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CUSTOS para realização da atividade</a:t>
            </a:r>
          </a:p>
          <a:p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Para cada RESPONSÁVEL, temos que considerar:          </a:t>
            </a:r>
            <a:r>
              <a:rPr lang="pt-BR" sz="2800" b="1" u="sng" dirty="0">
                <a:solidFill>
                  <a:schemeClr val="accent6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Exemplo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 - Custo/hora.....................................................em </a:t>
            </a:r>
            <a:r>
              <a:rPr lang="pt-BR" sz="2200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r>
              <a:rPr lang="pt-BR" sz="2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$.................</a:t>
            </a:r>
            <a:r>
              <a:rPr lang="pt-BR" sz="2200" b="1" dirty="0">
                <a:solidFill>
                  <a:schemeClr val="accent6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R$100,00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</a:t>
            </a:r>
            <a:r>
              <a:rPr lang="pt-BR" sz="2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- Quantidade de horas trabalhadas/dia.........de 1 até 8h.............</a:t>
            </a:r>
            <a:r>
              <a:rPr lang="pt-BR" sz="2200" b="1" dirty="0">
                <a:solidFill>
                  <a:schemeClr val="accent6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4h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 - Quantidade de dias para concluir atividade..............................</a:t>
            </a:r>
            <a:r>
              <a:rPr lang="pt-BR" sz="2200" b="1" dirty="0">
                <a:solidFill>
                  <a:schemeClr val="accent6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5 dias</a:t>
            </a:r>
          </a:p>
          <a:p>
            <a:r>
              <a:rPr lang="pt-BR" sz="22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Custo TOTAL da atividade = A </a:t>
            </a:r>
            <a:r>
              <a:rPr lang="pt-BR" sz="2200" b="1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x</a:t>
            </a:r>
            <a:r>
              <a:rPr lang="pt-BR" sz="22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pt-BR" sz="2200" b="1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</a:t>
            </a:r>
            <a:r>
              <a:rPr lang="pt-BR" sz="22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pt-BR" sz="2200" b="1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x</a:t>
            </a:r>
            <a:r>
              <a:rPr lang="pt-BR" sz="22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C</a:t>
            </a:r>
            <a:r>
              <a:rPr lang="pt-BR" sz="2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	►	100,00 </a:t>
            </a:r>
            <a:r>
              <a:rPr lang="pt-BR" sz="2200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x</a:t>
            </a:r>
            <a:r>
              <a:rPr lang="pt-BR" sz="2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5 </a:t>
            </a:r>
            <a:r>
              <a:rPr lang="pt-BR" sz="2200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x</a:t>
            </a:r>
            <a:r>
              <a:rPr lang="pt-BR" sz="2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4    ►   </a:t>
            </a:r>
            <a:r>
              <a:rPr lang="pt-BR" sz="2200" b="1" dirty="0" err="1">
                <a:solidFill>
                  <a:schemeClr val="accent6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</a:t>
            </a:r>
            <a:r>
              <a:rPr lang="pt-BR" sz="2200" b="1" dirty="0">
                <a:solidFill>
                  <a:schemeClr val="accent6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$ 2.000,00</a:t>
            </a:r>
          </a:p>
          <a:p>
            <a:endParaRPr lang="pt-BR" sz="28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r>
              <a:rPr lang="pt-BR" sz="2800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CUSTOS de MATERIAL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Aquisição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Uso de recurso (máquina / equipamento)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Outro qualquer</a:t>
            </a:r>
          </a:p>
          <a:p>
            <a:r>
              <a:rPr lang="pt-BR" sz="2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Para todos os MATERIAIS pode existir PRAZO</a:t>
            </a:r>
          </a:p>
          <a:p>
            <a:endParaRPr lang="pt-BR" sz="2400" b="1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r>
              <a:rPr lang="pt-BR" sz="2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CUSTO TOTAL = </a:t>
            </a:r>
            <a:r>
              <a:rPr lang="pt-BR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Custo da Atividade + Custo de Material</a:t>
            </a:r>
            <a:endParaRPr lang="pt-BR" sz="28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E4FCF-C752-3A2D-5FC2-C7CA1E99B9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3200" dirty="0"/>
              <a:t>Desmembrar em uma estrutura de trabalho</a:t>
            </a:r>
            <a:endParaRPr lang="en-US" sz="3200" dirty="0"/>
          </a:p>
          <a:p>
            <a:pPr marL="0" indent="0">
              <a:buNone/>
            </a:pPr>
            <a:r>
              <a:rPr lang="pt-BR" altLang="pt-BR" sz="3200" dirty="0"/>
              <a:t>Orçamentação</a:t>
            </a:r>
          </a:p>
          <a:p>
            <a:pPr lvl="1" algn="just"/>
            <a:r>
              <a:rPr lang="pt-BR" altLang="pt-BR" sz="3200" b="0" dirty="0">
                <a:ea typeface="Verdana" panose="020B0604030504040204" pitchFamily="34" charset="0"/>
              </a:rPr>
              <a:t>Custos para realização da atividade</a:t>
            </a:r>
          </a:p>
          <a:p>
            <a:pPr lvl="1" algn="just"/>
            <a:r>
              <a:rPr lang="pt-BR" altLang="pt-BR" sz="3200" b="0" dirty="0">
                <a:ea typeface="Verdana" panose="020B0604030504040204" pitchFamily="34" charset="0"/>
                <a:sym typeface="Wingdings" panose="05000000000000000000" pitchFamily="2" charset="2"/>
              </a:rPr>
              <a:t>Custos de Material</a:t>
            </a:r>
            <a:endParaRPr lang="pt-BR" altLang="pt-BR" sz="3200" dirty="0"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endParaRPr lang="en-BR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665739420"/>
              </p:ext>
            </p:extLst>
          </p:nvPr>
        </p:nvGraphicFramePr>
        <p:xfrm>
          <a:off x="-649882" y="5143500"/>
          <a:ext cx="9670097" cy="389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Conector reto 3"/>
          <p:cNvCxnSpPr/>
          <p:nvPr/>
        </p:nvCxnSpPr>
        <p:spPr bwMode="auto">
          <a:xfrm>
            <a:off x="14759830" y="6222324"/>
            <a:ext cx="187220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Espaço Reservado para Conteúdo 2"/>
          <p:cNvSpPr txBox="1">
            <a:spLocks/>
          </p:cNvSpPr>
          <p:nvPr/>
        </p:nvSpPr>
        <p:spPr bwMode="auto">
          <a:xfrm>
            <a:off x="14183766" y="7903666"/>
            <a:ext cx="2448272" cy="1162067"/>
          </a:xfrm>
          <a:prstGeom prst="rect">
            <a:avLst/>
          </a:prstGeom>
        </p:spPr>
        <p:txBody>
          <a:bodyPr wrap="square" lIns="163275" tIns="81638" rIns="163275" bIns="81638">
            <a:spAutoFit/>
          </a:bodyPr>
          <a:lstStyle>
            <a:defPPr>
              <a:defRPr lang="pt-BR"/>
            </a:defPPr>
            <a:lvl1pPr marL="285750" indent="-285750" algn="just" defTabSz="762000">
              <a:lnSpc>
                <a:spcPct val="90000"/>
              </a:lnSpc>
              <a:buFont typeface="Wingdings" panose="05000000000000000000" pitchFamily="2" charset="2"/>
              <a:buChar char="ü"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b="1"/>
            </a:lvl2pPr>
            <a:lvl3pPr marL="1200150" lvl="2" indent="-285750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marL="0" indent="0" algn="l">
              <a:buNone/>
            </a:pPr>
            <a:r>
              <a:rPr lang="pt-BR" alt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Valor fechado não sendo mais custo/hora</a:t>
            </a:r>
            <a:endParaRPr lang="pt-BR" altLang="pt-BR" sz="2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Divisa 6"/>
          <p:cNvSpPr/>
          <p:nvPr/>
        </p:nvSpPr>
        <p:spPr bwMode="auto">
          <a:xfrm>
            <a:off x="13104496" y="7788011"/>
            <a:ext cx="1008112" cy="1324874"/>
          </a:xfrm>
          <a:prstGeom prst="chevr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8" name="Pentágono 7"/>
          <p:cNvSpPr/>
          <p:nvPr/>
        </p:nvSpPr>
        <p:spPr bwMode="auto">
          <a:xfrm>
            <a:off x="1726382" y="7069227"/>
            <a:ext cx="5545339" cy="2140783"/>
          </a:xfrm>
          <a:prstGeom prst="homePlate">
            <a:avLst>
              <a:gd name="adj" fmla="val 13830"/>
            </a:avLst>
          </a:prstGeom>
          <a:noFill/>
          <a:ln w="5715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1DC83-E07A-B3E5-0CA1-32F2C2D7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ESCOPO | EAP (</a:t>
            </a:r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analítica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)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17345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4AC5A-FA41-751D-1710-EDDE9A22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pt-BR" dirty="0"/>
              <a:t>CRONOGRAMA</a:t>
            </a:r>
            <a:endParaRPr lang="en-BR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61328-CCE6-4363-BB9E-517C71EA82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2335213"/>
            <a:ext cx="7812204" cy="726598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Um bom cronograma é crucial para o sucesso de qualquer projeto, pois garante a organização e o cumprimento das datas estabelecidas, evitando atrasos e garantindo a eficiência e a qualidade dos resultados.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Picture 2" descr="C:\Users\FPM\Downloads\DALL·E-2024-10-18-21.23.jpg">
            <a:extLst>
              <a:ext uri="{FF2B5EF4-FFF2-40B4-BE49-F238E27FC236}">
                <a16:creationId xmlns:a16="http://schemas.microsoft.com/office/drawing/2014/main" id="{A1C937C2-5B84-92CC-10A1-43044F2FCA4A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xfrm>
            <a:off x="10571833" y="3136900"/>
            <a:ext cx="6285954" cy="5657850"/>
          </a:xfrm>
        </p:spPr>
      </p:pic>
    </p:spTree>
    <p:extLst>
      <p:ext uri="{BB962C8B-B14F-4D97-AF65-F5344CB8AC3E}">
        <p14:creationId xmlns:p14="http://schemas.microsoft.com/office/powerpoint/2010/main" val="134364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3A5818-7E80-025C-AFD9-CA034476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en-US" dirty="0"/>
              <a:t>CRONOGRAMA | </a:t>
            </a:r>
            <a:r>
              <a:rPr lang="en-US" dirty="0" err="1"/>
              <a:t>Gráfico</a:t>
            </a:r>
            <a:r>
              <a:rPr lang="en-US" dirty="0"/>
              <a:t> de GANTT</a:t>
            </a:r>
            <a:endParaRPr lang="en-BR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81BDC1D-FF13-8906-D708-EC90CE04FD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8946" y="2335215"/>
            <a:ext cx="15408526" cy="7265987"/>
          </a:xfrm>
        </p:spPr>
        <p:txBody>
          <a:bodyPr>
            <a:noAutofit/>
          </a:bodyPr>
          <a:lstStyle/>
          <a:p>
            <a:r>
              <a:rPr lang="de-DE" sz="2400" dirty="0"/>
              <a:t>O </a:t>
            </a:r>
            <a:r>
              <a:rPr lang="de-DE" sz="2400" dirty="0" err="1"/>
              <a:t>cronograma</a:t>
            </a:r>
            <a:r>
              <a:rPr lang="de-DE" sz="2400" dirty="0"/>
              <a:t> </a:t>
            </a:r>
            <a:r>
              <a:rPr lang="de-DE" sz="2400" dirty="0" err="1"/>
              <a:t>é</a:t>
            </a:r>
            <a:r>
              <a:rPr lang="de-DE" sz="2400" dirty="0"/>
              <a:t> um </a:t>
            </a:r>
            <a:r>
              <a:rPr lang="de-DE" sz="2400" dirty="0" err="1"/>
              <a:t>instrumento</a:t>
            </a:r>
            <a:r>
              <a:rPr lang="de-DE" sz="2400" dirty="0"/>
              <a:t> de </a:t>
            </a:r>
            <a:r>
              <a:rPr lang="de-DE" sz="2400" dirty="0" err="1"/>
              <a:t>planejamento</a:t>
            </a:r>
            <a:r>
              <a:rPr lang="de-DE" sz="2400" dirty="0"/>
              <a:t> </a:t>
            </a:r>
            <a:r>
              <a:rPr lang="de-DE" sz="2400" dirty="0" err="1"/>
              <a:t>e</a:t>
            </a:r>
            <a:r>
              <a:rPr lang="de-DE" sz="2400" dirty="0"/>
              <a:t> </a:t>
            </a:r>
            <a:r>
              <a:rPr lang="de-DE" sz="2400" dirty="0" err="1"/>
              <a:t>controle</a:t>
            </a:r>
            <a:r>
              <a:rPr lang="de-DE" sz="2400" dirty="0"/>
              <a:t> </a:t>
            </a:r>
            <a:r>
              <a:rPr lang="de-DE" sz="2400" dirty="0" err="1"/>
              <a:t>onde</a:t>
            </a:r>
            <a:r>
              <a:rPr lang="de-DE" sz="2400" dirty="0"/>
              <a:t> </a:t>
            </a:r>
            <a:r>
              <a:rPr lang="de-DE" sz="2400" dirty="0" err="1"/>
              <a:t>são</a:t>
            </a:r>
            <a:r>
              <a:rPr lang="de-DE" sz="2400" dirty="0"/>
              <a:t> </a:t>
            </a:r>
            <a:r>
              <a:rPr lang="de-DE" sz="2400" dirty="0" err="1"/>
              <a:t>definidas</a:t>
            </a:r>
            <a:r>
              <a:rPr lang="de-DE" sz="2400" dirty="0"/>
              <a:t> </a:t>
            </a:r>
            <a:r>
              <a:rPr lang="de-DE" sz="2400" dirty="0" err="1"/>
              <a:t>e</a:t>
            </a:r>
            <a:r>
              <a:rPr lang="de-DE" sz="2400" dirty="0"/>
              <a:t> </a:t>
            </a:r>
            <a:r>
              <a:rPr lang="de-DE" sz="2400" dirty="0" err="1"/>
              <a:t>detalhadas</a:t>
            </a:r>
            <a:r>
              <a:rPr lang="de-DE" sz="2400" dirty="0"/>
              <a:t> </a:t>
            </a:r>
            <a:r>
              <a:rPr lang="de-DE" sz="2400" dirty="0" err="1"/>
              <a:t>minuciosamente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atividades</a:t>
            </a:r>
            <a:r>
              <a:rPr lang="de-DE" sz="2400" dirty="0"/>
              <a:t> a </a:t>
            </a:r>
            <a:r>
              <a:rPr lang="de-DE" sz="2400" dirty="0" err="1"/>
              <a:t>serem</a:t>
            </a:r>
            <a:r>
              <a:rPr lang="de-DE" sz="2400" dirty="0"/>
              <a:t> </a:t>
            </a:r>
            <a:r>
              <a:rPr lang="de-DE" sz="2400" dirty="0" err="1"/>
              <a:t>executadas</a:t>
            </a:r>
            <a:r>
              <a:rPr lang="de-DE" sz="2400" dirty="0"/>
              <a:t> </a:t>
            </a:r>
            <a:r>
              <a:rPr lang="de-DE" sz="2400" dirty="0" err="1"/>
              <a:t>durante</a:t>
            </a:r>
            <a:r>
              <a:rPr lang="de-DE" sz="2400" dirty="0"/>
              <a:t> o </a:t>
            </a:r>
            <a:r>
              <a:rPr lang="de-DE" sz="2400" dirty="0" err="1"/>
              <a:t>projeto</a:t>
            </a:r>
            <a:endParaRPr lang="de-DE" sz="2400" dirty="0"/>
          </a:p>
          <a:p>
            <a:r>
              <a:rPr lang="pt-BR" sz="2400" dirty="0"/>
              <a:t>O gráfico de </a:t>
            </a:r>
            <a:r>
              <a:rPr lang="pt-BR" sz="2400" dirty="0" err="1"/>
              <a:t>Gantt</a:t>
            </a:r>
            <a:r>
              <a:rPr lang="pt-BR" sz="2400" dirty="0"/>
              <a:t> é uma forma para representar visualmente o cronograma de um projeto</a:t>
            </a:r>
            <a:endParaRPr lang="de-DE" sz="2400" dirty="0"/>
          </a:p>
          <a:p>
            <a:pPr marL="0" indent="0" algn="ctr">
              <a:buNone/>
            </a:pPr>
            <a:endParaRPr lang="pt-BR" sz="1900" dirty="0"/>
          </a:p>
          <a:p>
            <a:r>
              <a:rPr lang="pt-BR" sz="2200" dirty="0" err="1"/>
              <a:t>gantter.com</a:t>
            </a:r>
            <a:endParaRPr lang="pt-BR" sz="2200" dirty="0"/>
          </a:p>
          <a:p>
            <a:r>
              <a:rPr lang="pt-BR" sz="2200" dirty="0" err="1"/>
              <a:t>monday.com</a:t>
            </a:r>
            <a:endParaRPr lang="pt-BR" sz="2200" dirty="0"/>
          </a:p>
          <a:p>
            <a:r>
              <a:rPr lang="pt-BR" sz="2200" dirty="0" err="1"/>
              <a:t>Asana</a:t>
            </a:r>
            <a:endParaRPr lang="pt-BR" sz="2200" dirty="0"/>
          </a:p>
          <a:p>
            <a:r>
              <a:rPr lang="pt-BR" sz="2200" dirty="0"/>
              <a:t>Bitrix24</a:t>
            </a:r>
          </a:p>
          <a:p>
            <a:r>
              <a:rPr lang="pt-BR" sz="2200" dirty="0" err="1"/>
              <a:t>ClickUp</a:t>
            </a:r>
            <a:endParaRPr lang="pt-BR" sz="2200" dirty="0"/>
          </a:p>
          <a:p>
            <a:r>
              <a:rPr lang="pt-BR" sz="2200" dirty="0" err="1"/>
              <a:t>GanttPRO</a:t>
            </a:r>
            <a:endParaRPr lang="pt-BR" sz="2200" dirty="0"/>
          </a:p>
          <a:p>
            <a:r>
              <a:rPr lang="pt-BR" sz="2200" dirty="0" err="1"/>
              <a:t>InstaGantt</a:t>
            </a:r>
            <a:endParaRPr lang="pt-BR" sz="2200" dirty="0"/>
          </a:p>
          <a:p>
            <a:r>
              <a:rPr lang="pt-BR" sz="2200" dirty="0" err="1"/>
              <a:t>Jira</a:t>
            </a:r>
            <a:endParaRPr lang="pt-BR" sz="2200" dirty="0"/>
          </a:p>
          <a:p>
            <a:r>
              <a:rPr lang="pt-BR" sz="2200" dirty="0" err="1"/>
              <a:t>Paymo</a:t>
            </a:r>
            <a:endParaRPr lang="pt-BR" sz="2200" dirty="0"/>
          </a:p>
          <a:p>
            <a:r>
              <a:rPr lang="pt-BR" sz="2200" dirty="0" err="1"/>
              <a:t>Wrike</a:t>
            </a:r>
            <a:endParaRPr lang="pt-BR" sz="2200" dirty="0"/>
          </a:p>
          <a:p>
            <a:r>
              <a:rPr lang="pt-BR" sz="2200" dirty="0"/>
              <a:t>Microsoft Project</a:t>
            </a:r>
            <a:endParaRPr lang="en-BR" sz="2200" dirty="0"/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80871CE0-5DB7-8EBD-1C58-F2D1AD2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636" y="8630409"/>
            <a:ext cx="6552728" cy="1045232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>
            <a:defPPr>
              <a:defRPr lang="en-US"/>
            </a:defPPr>
            <a:lvl1pPr algn="ctr">
              <a:defRPr sz="2900" b="1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defRPr>
            </a:lvl1pPr>
          </a:lstStyle>
          <a:p>
            <a:r>
              <a:rPr lang="pt-BR" sz="3200" dirty="0"/>
              <a:t>“Quem fornece as durações e os recursos para o projeto é o executor”</a:t>
            </a:r>
          </a:p>
        </p:txBody>
      </p:sp>
      <p:pic>
        <p:nvPicPr>
          <p:cNvPr id="14" name="Picture 2" descr="C:\Users\FPM\Downloads\DALL·E 2024-10-18 21.30.51 - A minimalist and modern icon representing a project schedule (cronograma). The icon features a Gantt chart with horizontal bars and milestone markers,.jpg">
            <a:extLst>
              <a:ext uri="{FF2B5EF4-FFF2-40B4-BE49-F238E27FC236}">
                <a16:creationId xmlns:a16="http://schemas.microsoft.com/office/drawing/2014/main" id="{7000528D-F7EB-B545-E308-D0B0FC4F7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01" t="23242" r="22445" b="28906"/>
          <a:stretch/>
        </p:blipFill>
        <p:spPr bwMode="auto">
          <a:xfrm>
            <a:off x="7034548" y="5026799"/>
            <a:ext cx="4218903" cy="360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7A6B1D-3B8B-8413-24BF-0AB0261493C3}"/>
              </a:ext>
            </a:extLst>
          </p:cNvPr>
          <p:cNvSpPr txBox="1"/>
          <p:nvPr/>
        </p:nvSpPr>
        <p:spPr>
          <a:xfrm>
            <a:off x="5700253" y="3960173"/>
            <a:ext cx="68747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Ferramentas mais populares para Criação e Gestão de Cronograma</a:t>
            </a:r>
          </a:p>
        </p:txBody>
      </p:sp>
    </p:spTree>
    <p:extLst>
      <p:ext uri="{BB962C8B-B14F-4D97-AF65-F5344CB8AC3E}">
        <p14:creationId xmlns:p14="http://schemas.microsoft.com/office/powerpoint/2010/main" val="42065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BDBA1E-CF5B-959C-A1FB-BF42AE672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1"/>
            <a:ext cx="8261290" cy="2676526"/>
          </a:xfrm>
        </p:spPr>
        <p:txBody>
          <a:bodyPr/>
          <a:lstStyle/>
          <a:p>
            <a:r>
              <a:rPr lang="en-US" dirty="0"/>
              <a:t>Quando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pensa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saúde</a:t>
            </a:r>
            <a:r>
              <a:rPr lang="en-US" dirty="0"/>
              <a:t>, o que </a:t>
            </a:r>
            <a:r>
              <a:rPr lang="en-US" dirty="0" err="1"/>
              <a:t>vem</a:t>
            </a:r>
            <a:r>
              <a:rPr lang="en-US" dirty="0"/>
              <a:t> à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mente</a:t>
            </a:r>
            <a:r>
              <a:rPr lang="en-US" dirty="0"/>
              <a:t>?</a:t>
            </a:r>
            <a:endParaRPr lang="en-BR" dirty="0"/>
          </a:p>
        </p:txBody>
      </p:sp>
      <p:pic>
        <p:nvPicPr>
          <p:cNvPr id="9" name="Picture 2" descr="C:\Users\FPM\Downloads\ChatGPT Image 5 de abr. de 2025, 14_20_34.png">
            <a:extLst>
              <a:ext uri="{FF2B5EF4-FFF2-40B4-BE49-F238E27FC236}">
                <a16:creationId xmlns:a16="http://schemas.microsoft.com/office/drawing/2014/main" id="{4A547575-E6B8-58B1-5FD9-8FAE4675A4E9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278" r="1527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ela 9">
            <a:extLst>
              <a:ext uri="{FF2B5EF4-FFF2-40B4-BE49-F238E27FC236}">
                <a16:creationId xmlns:a16="http://schemas.microsoft.com/office/drawing/2014/main" id="{A9A3B479-1012-C835-9CA1-8204F2131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481860"/>
              </p:ext>
            </p:extLst>
          </p:nvPr>
        </p:nvGraphicFramePr>
        <p:xfrm>
          <a:off x="1439863" y="3847356"/>
          <a:ext cx="8243887" cy="559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6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1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Tipo de Projeto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Exemplo Prático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708">
                <a:tc>
                  <a:txBody>
                    <a:bodyPr/>
                    <a:lstStyle/>
                    <a:p>
                      <a:pPr algn="r" fontAlgn="ctr"/>
                      <a:r>
                        <a:rPr lang="pt-BR" sz="2400" b="1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Assistencial</a:t>
                      </a:r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Clr>
                          <a:srgbClr val="01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20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Implantação de um novo serviço de hemodiálise no hospital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562">
                <a:tc>
                  <a:txBody>
                    <a:bodyPr/>
                    <a:lstStyle/>
                    <a:p>
                      <a:pPr algn="r" fontAlgn="ctr"/>
                      <a:r>
                        <a:rPr lang="pt-BR" sz="2400" b="1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Infraestrutura</a:t>
                      </a:r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Clr>
                          <a:srgbClr val="01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20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Construção de uma nova ala cirúrgica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128">
                <a:tc>
                  <a:txBody>
                    <a:bodyPr/>
                    <a:lstStyle/>
                    <a:p>
                      <a:pPr algn="r" fontAlgn="ctr"/>
                      <a:r>
                        <a:rPr lang="pt-BR" sz="2400" b="1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Tecnologia da Informação</a:t>
                      </a:r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Clr>
                          <a:srgbClr val="01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20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Implantação de um sistema eletrônico de prontuário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708">
                <a:tc>
                  <a:txBody>
                    <a:bodyPr/>
                    <a:lstStyle/>
                    <a:p>
                      <a:pPr algn="r" fontAlgn="ctr"/>
                      <a:r>
                        <a:rPr lang="pt-BR" sz="2400" b="1" u="none" strike="noStrike">
                          <a:effectLst/>
                          <a:latin typeface="Calibri" pitchFamily="34" charset="0"/>
                          <a:cs typeface="Calibri" pitchFamily="34" charset="0"/>
                        </a:rPr>
                        <a:t>Administrativo / Gestão</a:t>
                      </a:r>
                      <a:endParaRPr lang="pt-BR" sz="2400" b="1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Clr>
                          <a:srgbClr val="01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20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Reestruturação do processo de compras de medicamentos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128">
                <a:tc>
                  <a:txBody>
                    <a:bodyPr/>
                    <a:lstStyle/>
                    <a:p>
                      <a:pPr algn="r" fontAlgn="ctr"/>
                      <a:r>
                        <a:rPr lang="pt-BR" sz="2400" b="1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Qualidade e Segurança do Paciente</a:t>
                      </a:r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Clr>
                          <a:srgbClr val="01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20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Projeto para reduzir infecções hospitalares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708">
                <a:tc>
                  <a:txBody>
                    <a:bodyPr/>
                    <a:lstStyle/>
                    <a:p>
                      <a:pPr algn="r" fontAlgn="ctr"/>
                      <a:r>
                        <a:rPr lang="pt-BR" sz="2400" b="1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Educação e Capacitação</a:t>
                      </a:r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Clr>
                          <a:srgbClr val="013A79"/>
                        </a:buClr>
                        <a:buFont typeface="Wingdings" pitchFamily="2" charset="2"/>
                        <a:buChar char="§"/>
                      </a:pPr>
                      <a:r>
                        <a:rPr lang="pt-BR" sz="2000" u="none" strike="noStrike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Treinamento de equipes para atendimento humanizado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69AD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251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8" t="24593" r="32916" b="30221"/>
          <a:stretch/>
        </p:blipFill>
        <p:spPr bwMode="auto">
          <a:xfrm>
            <a:off x="2042849" y="3406243"/>
            <a:ext cx="12542628" cy="5433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tângulo 63"/>
          <p:cNvSpPr/>
          <p:nvPr/>
        </p:nvSpPr>
        <p:spPr>
          <a:xfrm>
            <a:off x="2042849" y="4686525"/>
            <a:ext cx="720080" cy="415366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Seta dobrada 64"/>
          <p:cNvSpPr/>
          <p:nvPr/>
        </p:nvSpPr>
        <p:spPr>
          <a:xfrm>
            <a:off x="2133957" y="1713333"/>
            <a:ext cx="2141140" cy="2973192"/>
          </a:xfrm>
          <a:prstGeom prst="bentArrow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CaixaDeTexto 66"/>
          <p:cNvSpPr txBox="1"/>
          <p:nvPr/>
        </p:nvSpPr>
        <p:spPr>
          <a:xfrm>
            <a:off x="4481971" y="2001365"/>
            <a:ext cx="819410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Times New Roman"/>
              </a:rPr>
              <a:t>Acertar a ordem lógica dos pacotes e atividades</a:t>
            </a:r>
          </a:p>
        </p:txBody>
      </p:sp>
      <p:sp>
        <p:nvSpPr>
          <p:cNvPr id="68" name="Retângulo 67"/>
          <p:cNvSpPr/>
          <p:nvPr/>
        </p:nvSpPr>
        <p:spPr>
          <a:xfrm>
            <a:off x="7754226" y="5191486"/>
            <a:ext cx="421232" cy="315924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8294933" y="5191486"/>
            <a:ext cx="423879" cy="315924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8856594" y="5975081"/>
            <a:ext cx="405347" cy="339105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9421573" y="5980164"/>
            <a:ext cx="405347" cy="339105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9984476" y="5980164"/>
            <a:ext cx="405347" cy="339105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10570312" y="5979744"/>
            <a:ext cx="405347" cy="339105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11136604" y="5979744"/>
            <a:ext cx="405347" cy="339105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8856594" y="6405465"/>
            <a:ext cx="441596" cy="297557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Retângulo 75"/>
          <p:cNvSpPr/>
          <p:nvPr/>
        </p:nvSpPr>
        <p:spPr>
          <a:xfrm>
            <a:off x="9411155" y="6400012"/>
            <a:ext cx="441596" cy="297557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9985316" y="6810187"/>
            <a:ext cx="442607" cy="276361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7702272" y="7592212"/>
            <a:ext cx="435086" cy="328667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11697051" y="8013855"/>
            <a:ext cx="418353" cy="269369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12244977" y="8027445"/>
            <a:ext cx="455056" cy="261222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12845362" y="8384209"/>
            <a:ext cx="401711" cy="358200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2" name="Conector reto 81"/>
          <p:cNvCxnSpPr/>
          <p:nvPr/>
        </p:nvCxnSpPr>
        <p:spPr>
          <a:xfrm>
            <a:off x="7740372" y="5361474"/>
            <a:ext cx="1008112" cy="0"/>
          </a:xfrm>
          <a:prstGeom prst="line">
            <a:avLst/>
          </a:prstGeom>
          <a:noFill/>
          <a:ln w="76200" cap="flat">
            <a:solidFill>
              <a:srgbClr val="FFC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Conector reto 82"/>
          <p:cNvCxnSpPr/>
          <p:nvPr/>
        </p:nvCxnSpPr>
        <p:spPr>
          <a:xfrm>
            <a:off x="8846714" y="6149716"/>
            <a:ext cx="2680869" cy="0"/>
          </a:xfrm>
          <a:prstGeom prst="line">
            <a:avLst/>
          </a:prstGeom>
          <a:noFill/>
          <a:ln w="76200" cap="flat">
            <a:solidFill>
              <a:srgbClr val="FFC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Conector reto 83"/>
          <p:cNvCxnSpPr/>
          <p:nvPr/>
        </p:nvCxnSpPr>
        <p:spPr>
          <a:xfrm>
            <a:off x="11673810" y="8158056"/>
            <a:ext cx="1074712" cy="0"/>
          </a:xfrm>
          <a:prstGeom prst="line">
            <a:avLst/>
          </a:prstGeom>
          <a:noFill/>
          <a:ln w="76200" cap="flat">
            <a:solidFill>
              <a:srgbClr val="FFC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Conector reto 84"/>
          <p:cNvCxnSpPr/>
          <p:nvPr/>
        </p:nvCxnSpPr>
        <p:spPr>
          <a:xfrm>
            <a:off x="12845362" y="8575010"/>
            <a:ext cx="378773" cy="0"/>
          </a:xfrm>
          <a:prstGeom prst="line">
            <a:avLst/>
          </a:prstGeom>
          <a:noFill/>
          <a:ln w="76200" cap="flat">
            <a:solidFill>
              <a:srgbClr val="FFC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6" name="CaixaDeTexto 85"/>
          <p:cNvSpPr txBox="1"/>
          <p:nvPr/>
        </p:nvSpPr>
        <p:spPr>
          <a:xfrm>
            <a:off x="6147305" y="9300730"/>
            <a:ext cx="165618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Times New Roman"/>
              </a:rPr>
              <a:t>14</a:t>
            </a:r>
          </a:p>
        </p:txBody>
      </p:sp>
      <p:sp>
        <p:nvSpPr>
          <p:cNvPr id="87" name="Seta para baixo 86"/>
          <p:cNvSpPr/>
          <p:nvPr/>
        </p:nvSpPr>
        <p:spPr>
          <a:xfrm>
            <a:off x="6723369" y="8868682"/>
            <a:ext cx="432048" cy="432048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9700225" y="6297818"/>
            <a:ext cx="1449540" cy="53141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10375562" y="6681398"/>
            <a:ext cx="1316359" cy="53393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Seta para a direita 89"/>
          <p:cNvSpPr/>
          <p:nvPr/>
        </p:nvSpPr>
        <p:spPr>
          <a:xfrm>
            <a:off x="11809097" y="6505533"/>
            <a:ext cx="3631926" cy="462528"/>
          </a:xfrm>
          <a:prstGeom prst="rightArrow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CaixaDeTexto 90"/>
          <p:cNvSpPr txBox="1"/>
          <p:nvPr/>
        </p:nvSpPr>
        <p:spPr>
          <a:xfrm>
            <a:off x="15061784" y="5167107"/>
            <a:ext cx="127842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Times New Roman"/>
              </a:rPr>
              <a:t>Folga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b="1" dirty="0">
                <a:solidFill>
                  <a:schemeClr val="accent6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Buffer</a:t>
            </a:r>
            <a:endParaRPr kumimoji="0" lang="pt-BR" sz="36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92" name="CaixaDeTexto 91"/>
          <p:cNvSpPr txBox="1"/>
          <p:nvPr/>
        </p:nvSpPr>
        <p:spPr>
          <a:xfrm>
            <a:off x="8869755" y="4974474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sym typeface="Times New Roman"/>
              </a:rPr>
              <a:t>x</a:t>
            </a:r>
          </a:p>
        </p:txBody>
      </p:sp>
      <p:sp>
        <p:nvSpPr>
          <p:cNvPr id="93" name="CaixaDeTexto 92"/>
          <p:cNvSpPr txBox="1"/>
          <p:nvPr/>
        </p:nvSpPr>
        <p:spPr>
          <a:xfrm>
            <a:off x="9997637" y="6193513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94" name="CaixaDeTexto 93"/>
          <p:cNvSpPr txBox="1"/>
          <p:nvPr/>
        </p:nvSpPr>
        <p:spPr>
          <a:xfrm>
            <a:off x="10575310" y="6192978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10575309" y="6577577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96" name="CaixaDeTexto 95"/>
          <p:cNvSpPr txBox="1"/>
          <p:nvPr/>
        </p:nvSpPr>
        <p:spPr>
          <a:xfrm>
            <a:off x="11149765" y="6575784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97" name="CaixaDeTexto 96"/>
          <p:cNvSpPr txBox="1"/>
          <p:nvPr/>
        </p:nvSpPr>
        <p:spPr>
          <a:xfrm>
            <a:off x="8347931" y="7380636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98" name="CaixaDeTexto 97"/>
          <p:cNvSpPr txBox="1"/>
          <p:nvPr/>
        </p:nvSpPr>
        <p:spPr>
          <a:xfrm>
            <a:off x="8866119" y="7380636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99" name="CaixaDeTexto 98"/>
          <p:cNvSpPr txBox="1"/>
          <p:nvPr/>
        </p:nvSpPr>
        <p:spPr>
          <a:xfrm>
            <a:off x="9421573" y="7380636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100" name="CaixaDeTexto 99"/>
          <p:cNvSpPr txBox="1"/>
          <p:nvPr/>
        </p:nvSpPr>
        <p:spPr>
          <a:xfrm>
            <a:off x="9997637" y="7384291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101" name="CaixaDeTexto 100"/>
          <p:cNvSpPr txBox="1"/>
          <p:nvPr/>
        </p:nvSpPr>
        <p:spPr>
          <a:xfrm>
            <a:off x="10526633" y="7378720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102" name="CaixaDeTexto 101"/>
          <p:cNvSpPr txBox="1"/>
          <p:nvPr/>
        </p:nvSpPr>
        <p:spPr>
          <a:xfrm>
            <a:off x="11149765" y="7374193"/>
            <a:ext cx="401711" cy="58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103" name="Seta para baixo 102"/>
          <p:cNvSpPr/>
          <p:nvPr/>
        </p:nvSpPr>
        <p:spPr>
          <a:xfrm>
            <a:off x="12818724" y="8840194"/>
            <a:ext cx="432048" cy="432048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CaixaDeTexto 103"/>
          <p:cNvSpPr txBox="1"/>
          <p:nvPr/>
        </p:nvSpPr>
        <p:spPr>
          <a:xfrm>
            <a:off x="11892776" y="9367553"/>
            <a:ext cx="24994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Times New Roman"/>
              </a:rPr>
              <a:t>Caminho Crítico</a:t>
            </a:r>
          </a:p>
        </p:txBody>
      </p:sp>
      <p:sp>
        <p:nvSpPr>
          <p:cNvPr id="105" name="CaixaDeTexto 104"/>
          <p:cNvSpPr txBox="1"/>
          <p:nvPr/>
        </p:nvSpPr>
        <p:spPr>
          <a:xfrm>
            <a:off x="15443094" y="6364089"/>
            <a:ext cx="61811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algn="ctr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2D</a:t>
            </a:r>
          </a:p>
        </p:txBody>
      </p:sp>
      <p:sp>
        <p:nvSpPr>
          <p:cNvPr id="106" name="CaixaDeTexto 105"/>
          <p:cNvSpPr txBox="1"/>
          <p:nvPr/>
        </p:nvSpPr>
        <p:spPr>
          <a:xfrm>
            <a:off x="15454648" y="7349893"/>
            <a:ext cx="61811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Times New Roman"/>
              </a:rPr>
              <a:t>6D</a:t>
            </a:r>
          </a:p>
        </p:txBody>
      </p:sp>
      <p:sp>
        <p:nvSpPr>
          <p:cNvPr id="107" name="Seta para a direita 106"/>
          <p:cNvSpPr/>
          <p:nvPr/>
        </p:nvSpPr>
        <p:spPr>
          <a:xfrm>
            <a:off x="11795555" y="7531522"/>
            <a:ext cx="3613520" cy="351865"/>
          </a:xfrm>
          <a:prstGeom prst="rightArrow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Elipse 107"/>
          <p:cNvSpPr/>
          <p:nvPr/>
        </p:nvSpPr>
        <p:spPr>
          <a:xfrm>
            <a:off x="8244428" y="7359727"/>
            <a:ext cx="3447493" cy="757383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CaixaDeTexto 108"/>
          <p:cNvSpPr txBox="1"/>
          <p:nvPr/>
        </p:nvSpPr>
        <p:spPr>
          <a:xfrm>
            <a:off x="12859217" y="7776885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110" name="CaixaDeTexto 109"/>
          <p:cNvSpPr txBox="1"/>
          <p:nvPr/>
        </p:nvSpPr>
        <p:spPr>
          <a:xfrm>
            <a:off x="13420113" y="8193865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111" name="CaixaDeTexto 110"/>
          <p:cNvSpPr txBox="1"/>
          <p:nvPr/>
        </p:nvSpPr>
        <p:spPr>
          <a:xfrm>
            <a:off x="11691921" y="5767271"/>
            <a:ext cx="401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 dirty="0">
                <a:sym typeface="Times New Roman"/>
              </a:rPr>
              <a:t>x</a:t>
            </a:r>
          </a:p>
        </p:txBody>
      </p:sp>
      <p:sp>
        <p:nvSpPr>
          <p:cNvPr id="112" name="Retângulo 111"/>
          <p:cNvSpPr/>
          <p:nvPr/>
        </p:nvSpPr>
        <p:spPr>
          <a:xfrm>
            <a:off x="12772041" y="4190014"/>
            <a:ext cx="576064" cy="69167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Seta dobrada 112"/>
          <p:cNvSpPr/>
          <p:nvPr/>
        </p:nvSpPr>
        <p:spPr>
          <a:xfrm flipH="1">
            <a:off x="12244977" y="2937469"/>
            <a:ext cx="1054128" cy="1225087"/>
          </a:xfrm>
          <a:prstGeom prst="bentArrow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pt-BR"/>
          </a:p>
        </p:txBody>
      </p:sp>
      <p:sp>
        <p:nvSpPr>
          <p:cNvPr id="156" name="CaixaDeTexto 155"/>
          <p:cNvSpPr txBox="1"/>
          <p:nvPr/>
        </p:nvSpPr>
        <p:spPr>
          <a:xfrm>
            <a:off x="5226177" y="2883025"/>
            <a:ext cx="686745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Times New Roman"/>
              </a:rPr>
              <a:t>O caminho crítico forma a</a:t>
            </a:r>
            <a:r>
              <a:rPr kumimoji="0" lang="pt-BR" sz="2800" b="1" i="0" u="none" strike="noStrike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Times New Roman"/>
              </a:rPr>
              <a:t> duração do projeto</a:t>
            </a:r>
            <a:endParaRPr kumimoji="0" lang="pt-BR" sz="28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0F36F-064D-C9E9-5950-E11E2882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CRONOGRAMA | </a:t>
            </a:r>
            <a:r>
              <a:rPr lang="en-US" dirty="0" err="1"/>
              <a:t>Gráfico</a:t>
            </a:r>
            <a:r>
              <a:rPr lang="en-US" dirty="0"/>
              <a:t> de GANTT - EXEMPLO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80000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animBg="1"/>
      <p:bldP spid="104" grpId="0"/>
      <p:bldP spid="105" grpId="0"/>
      <p:bldP spid="106" grpId="0"/>
      <p:bldP spid="107" grpId="0" animBg="1"/>
      <p:bldP spid="108" grpId="0" animBg="1"/>
      <p:bldP spid="109" grpId="0"/>
      <p:bldP spid="110" grpId="0"/>
      <p:bldP spid="111" grpId="0"/>
      <p:bldP spid="112" grpId="0" animBg="1"/>
      <p:bldP spid="113" grpId="0" animBg="1"/>
      <p:bldP spid="15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12EE5D6-335C-FC1E-EE4C-9746C5E2D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63" y="3243263"/>
            <a:ext cx="8261350" cy="6357937"/>
          </a:xfrm>
        </p:spPr>
        <p:txBody>
          <a:bodyPr>
            <a:normAutofit/>
          </a:bodyPr>
          <a:lstStyle/>
          <a:p>
            <a:r>
              <a:rPr lang="pt-BR" sz="2400" dirty="0"/>
              <a:t>Engloba os processos necessários para compra de produtos e serviços de fora da organização executora do projeto</a:t>
            </a:r>
          </a:p>
          <a:p>
            <a:pPr marL="0" indent="0">
              <a:buNone/>
            </a:pPr>
            <a:r>
              <a:rPr lang="pt-BR" sz="2400" dirty="0"/>
              <a:t>Importante</a:t>
            </a:r>
          </a:p>
          <a:p>
            <a:r>
              <a:rPr lang="pt-BR" sz="2400" dirty="0"/>
              <a:t>Aqui a equipe do projeto, juntamente com as áreas envolvidas devem definir os critérios para escolher os fornecedores</a:t>
            </a:r>
          </a:p>
          <a:p>
            <a:endParaRPr lang="en-BR" sz="2400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006820" y="6209224"/>
            <a:ext cx="7170842" cy="903534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“O diferencial competitivo de sua empresa é o reflexo de um bom planejamento de aquisições”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ea typeface="Verdana"/>
              <a:cs typeface="Calibri" panose="020F050202020403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382216" y="7274128"/>
            <a:ext cx="8318997" cy="2380862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just"/>
            <a:r>
              <a:rPr lang="pt-BR" sz="24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"É importante lembrar que o departamento de Compras é um recurso fundamental para o projeto. Caso ocorra algum problema que impacte o andamento, a responsabilidade recai sobre o Gerente de Projeto, que talvez não tenha fornecido o suporte necessário para que Compras desempenhasse seu papel de forma eficiente"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ea typeface="Verdana"/>
              <a:cs typeface="Calibri" panose="020F0502020204030204" pitchFamily="34" charset="0"/>
            </a:endParaRPr>
          </a:p>
        </p:txBody>
      </p:sp>
      <p:pic>
        <p:nvPicPr>
          <p:cNvPr id="17" name="Picture 2" descr="C:\Users\FPM\Downloads\DALL·E 2024-10-18 21.33.46 - A professional image representing procurement planning and management (Plano e Gerenciamento das Aquisições). The image shows a modern office setting .jpg">
            <a:extLst>
              <a:ext uri="{FF2B5EF4-FFF2-40B4-BE49-F238E27FC236}">
                <a16:creationId xmlns:a16="http://schemas.microsoft.com/office/drawing/2014/main" id="{CF06D00C-EC72-30AA-3105-8E5F7019BCCF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6" r="30642"/>
          <a:stretch>
            <a:fillRect/>
          </a:stretch>
        </p:blipFill>
        <p:spPr bwMode="auto">
          <a:xfrm>
            <a:off x="11142663" y="0"/>
            <a:ext cx="7143750" cy="10287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FC1A7-3689-6DA5-BFCC-F699E9CF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2"/>
            <a:ext cx="8261289" cy="1891495"/>
          </a:xfrm>
        </p:spPr>
        <p:txBody>
          <a:bodyPr/>
          <a:lstStyle/>
          <a:p>
            <a:r>
              <a:rPr lang="en-US" sz="5800" dirty="0"/>
              <a:t>PLANO E GERENCIAMENTO DAS AQUISIÇÕES </a:t>
            </a:r>
            <a:endParaRPr lang="en-BR" sz="5800" dirty="0"/>
          </a:p>
        </p:txBody>
      </p:sp>
    </p:spTree>
    <p:extLst>
      <p:ext uri="{BB962C8B-B14F-4D97-AF65-F5344CB8AC3E}">
        <p14:creationId xmlns:p14="http://schemas.microsoft.com/office/powerpoint/2010/main" val="3431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55174" y="7591772"/>
            <a:ext cx="8528576" cy="1149755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ctr"/>
            <a:r>
              <a:rPr lang="pt-BR" sz="32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“Buscar equilíbrio entre os vários fatores que favorecem a empresa e o projeto”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438942" y="3919364"/>
            <a:ext cx="7488239" cy="349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64409" tIns="82205" rIns="164409" bIns="82205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1360627">
              <a:spcBef>
                <a:spcPct val="0"/>
              </a:spcBef>
              <a:buNone/>
            </a:pPr>
            <a:r>
              <a:rPr lang="pt-BR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Buscar </a:t>
            </a:r>
            <a:r>
              <a:rPr lang="pt-BR" sz="36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EQUILÍBRIO</a:t>
            </a:r>
            <a:r>
              <a:rPr lang="pt-BR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entre :</a:t>
            </a:r>
          </a:p>
          <a:p>
            <a:pPr marL="927100" lvl="4" indent="-571500" defTabSz="1360627">
              <a:spcBef>
                <a:spcPct val="0"/>
              </a:spcBef>
              <a:buClr>
                <a:srgbClr val="003A79"/>
              </a:buClr>
              <a:buFont typeface="Wingdings" pitchFamily="2" charset="2"/>
              <a:buChar char="§"/>
            </a:pPr>
            <a:r>
              <a:rPr lang="pt-BR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Preço</a:t>
            </a:r>
          </a:p>
          <a:p>
            <a:pPr marL="927100" lvl="4" indent="-571500" defTabSz="1360627">
              <a:spcBef>
                <a:spcPct val="0"/>
              </a:spcBef>
              <a:buClr>
                <a:srgbClr val="003A79"/>
              </a:buClr>
              <a:buFont typeface="Wingdings" pitchFamily="2" charset="2"/>
              <a:buChar char="§"/>
            </a:pPr>
            <a:r>
              <a:rPr lang="pt-BR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Prazo</a:t>
            </a:r>
          </a:p>
          <a:p>
            <a:pPr marL="927100" lvl="4" indent="-571500" defTabSz="1360627">
              <a:spcBef>
                <a:spcPct val="0"/>
              </a:spcBef>
              <a:buClr>
                <a:srgbClr val="003A79"/>
              </a:buClr>
              <a:buFont typeface="Wingdings" pitchFamily="2" charset="2"/>
              <a:buChar char="§"/>
            </a:pPr>
            <a:r>
              <a:rPr lang="pt-BR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Escopo</a:t>
            </a:r>
          </a:p>
          <a:p>
            <a:pPr marL="927100" lvl="4" indent="-571500" defTabSz="1360627">
              <a:spcBef>
                <a:spcPct val="0"/>
              </a:spcBef>
              <a:buClr>
                <a:srgbClr val="003A79"/>
              </a:buClr>
              <a:buFont typeface="Wingdings" pitchFamily="2" charset="2"/>
              <a:buChar char="§"/>
            </a:pPr>
            <a:r>
              <a:rPr lang="pt-BR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Qualidade</a:t>
            </a:r>
          </a:p>
          <a:p>
            <a:pPr marL="927100" lvl="4" indent="-571500" defTabSz="1360627">
              <a:spcBef>
                <a:spcPct val="0"/>
              </a:spcBef>
              <a:buClr>
                <a:srgbClr val="003A79"/>
              </a:buClr>
              <a:buFont typeface="Wingdings" pitchFamily="2" charset="2"/>
              <a:buChar char="§"/>
            </a:pPr>
            <a:r>
              <a:rPr lang="pt-BR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Riscos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32EECC-A4FF-ED52-1C46-2F00398A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QUESTÃO PARA REFLEXÃO</a:t>
            </a:r>
            <a:endParaRPr lang="en-B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EBD682-8332-B909-C271-BB963BA7D6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sz="4000" dirty="0">
                <a:ea typeface="Verdana" panose="020B0604030504040204" pitchFamily="34" charset="0"/>
              </a:rPr>
              <a:t>Por que determinar critérios para selecionar fornecedor ?</a:t>
            </a:r>
          </a:p>
        </p:txBody>
      </p:sp>
      <p:pic>
        <p:nvPicPr>
          <p:cNvPr id="6" name="Picture 2" descr="C:\Users\FPM\Downloads\DALL·E 2024-10-20 13.48.19 - A person with a thoughtful expression, standing and scratching their head, with a confused or unsure look. They are surrounded by abstract question ma.jpg">
            <a:extLst>
              <a:ext uri="{FF2B5EF4-FFF2-40B4-BE49-F238E27FC236}">
                <a16:creationId xmlns:a16="http://schemas.microsoft.com/office/drawing/2014/main" id="{B037937A-B278-A4D2-D2B4-438DF2F288BF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23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663486" y="3090426"/>
            <a:ext cx="6318975" cy="3304191"/>
          </a:xfrm>
          <a:prstGeom prst="rect">
            <a:avLst/>
          </a:prstGeom>
        </p:spPr>
        <p:txBody>
          <a:bodyPr wrap="square" lIns="163275" tIns="81638" rIns="163275" bIns="81638">
            <a:spAutoFit/>
          </a:bodyPr>
          <a:lstStyle/>
          <a:p>
            <a:r>
              <a:rPr lang="pt-BR" sz="3600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Classificatórios</a:t>
            </a:r>
          </a:p>
          <a:p>
            <a:pPr marL="1326612" lvl="1" indent="-510235" defTabSz="1360627" eaLnBrk="0" hangingPunct="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Preço</a:t>
            </a:r>
          </a:p>
          <a:p>
            <a:pPr marL="1326612" lvl="1" indent="-510235" defTabSz="1360627" eaLnBrk="0" hangingPunct="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Prazo</a:t>
            </a:r>
          </a:p>
          <a:p>
            <a:pPr marL="1326612" lvl="1" indent="-510235" defTabSz="1360627" eaLnBrk="0" hangingPunct="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Condições de pagamento</a:t>
            </a:r>
          </a:p>
          <a:p>
            <a:pPr marL="1326612" lvl="1" indent="-510235" defTabSz="1360627" eaLnBrk="0" hangingPunct="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Distância geográfica</a:t>
            </a:r>
          </a:p>
          <a:p>
            <a:pPr marL="1326612" lvl="1" indent="-510235" defTabSz="1360627" eaLnBrk="0" hangingPunct="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Processo de fabricação</a:t>
            </a:r>
          </a:p>
          <a:p>
            <a:pPr marL="1326612" lvl="1" indent="-510235" defTabSz="1360627" eaLnBrk="0" hangingPunct="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Tecnologia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613421" y="7359742"/>
            <a:ext cx="5583659" cy="1149755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ctr"/>
            <a:r>
              <a:rPr lang="pt-BR" sz="32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“É o mínimo que o fornecedor deve ter ou atender”</a:t>
            </a:r>
          </a:p>
        </p:txBody>
      </p:sp>
      <p:sp>
        <p:nvSpPr>
          <p:cNvPr id="9" name="Retângulo 8"/>
          <p:cNvSpPr/>
          <p:nvPr/>
        </p:nvSpPr>
        <p:spPr>
          <a:xfrm>
            <a:off x="12095534" y="6830755"/>
            <a:ext cx="5040560" cy="1149755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ctr"/>
            <a:r>
              <a:rPr lang="pt-BR" sz="32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“É o que irá diferenciar os fornecedores”</a:t>
            </a:r>
          </a:p>
        </p:txBody>
      </p:sp>
      <p:pic>
        <p:nvPicPr>
          <p:cNvPr id="17411" name="Picture 3" descr="C:\Users\FPM\Downloads\DALL·E 2024-10-18 21.43.35 - A minimalist icon representing both eliminatory and classificatory criteria for procurement (compras). The icon features two sections_ one side shows 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524" t="16016" r="17171" b="38991"/>
          <a:stretch/>
        </p:blipFill>
        <p:spPr bwMode="auto">
          <a:xfrm>
            <a:off x="6495653" y="3005724"/>
            <a:ext cx="5296693" cy="382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1399208" y="2911252"/>
            <a:ext cx="755903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3600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Eliminatórios </a:t>
            </a:r>
          </a:p>
          <a:p>
            <a:pPr marL="800101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Certificações</a:t>
            </a:r>
          </a:p>
          <a:p>
            <a:pPr marL="1273576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Empresa</a:t>
            </a:r>
          </a:p>
          <a:p>
            <a:pPr marL="1273576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Equipe técnica</a:t>
            </a:r>
          </a:p>
          <a:p>
            <a:pPr marL="800101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Experiência de mercado</a:t>
            </a:r>
          </a:p>
          <a:p>
            <a:pPr marL="800101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Porte de empresa</a:t>
            </a:r>
          </a:p>
          <a:p>
            <a:pPr marL="800101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Certidões INSS</a:t>
            </a:r>
          </a:p>
          <a:p>
            <a:pPr marL="800101" indent="-457200">
              <a:buFont typeface="Arial" panose="020B0604020202020204" pitchFamily="34" charset="0"/>
              <a:buChar char="•"/>
            </a:pPr>
            <a:r>
              <a:rPr lang="pt-BR" sz="2800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CND’s</a:t>
            </a:r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pt-BR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(certidão negativa de débito)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596864-4920-7CBD-F1F3-B6A71B3A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dirty="0">
                <a:ea typeface="Verdana" panose="020B0604030504040204" pitchFamily="34" charset="0"/>
              </a:rPr>
              <a:t>CRITÉRIOS DE AVALIAÇÃO | FORNECEDOR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14237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 descr="C:\Users\FPM\Downloads\DALL·E 2024-09-06 19.45.27 - An illustration depicting the common risks in a contractor vs contractee relationship. The image should show two figures representing the contractor a.jpg">
            <a:extLst>
              <a:ext uri="{FF2B5EF4-FFF2-40B4-BE49-F238E27FC236}">
                <a16:creationId xmlns:a16="http://schemas.microsoft.com/office/drawing/2014/main" id="{635451F1-FBB5-063A-AAB1-BCEDF908AA5C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7" t="1" b="-44328"/>
          <a:stretch>
            <a:fillRect/>
          </a:stretch>
        </p:blipFill>
        <p:spPr bwMode="auto">
          <a:xfrm>
            <a:off x="11143283" y="0"/>
            <a:ext cx="7143130" cy="10287000"/>
          </a:xfrm>
          <a:prstGeom prst="rect">
            <a:avLst/>
          </a:prstGeom>
          <a:solidFill>
            <a:srgbClr val="80A3AE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1FD16E-838F-A634-3CBD-9451198F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RISCOS NAS AQUISIÇÕES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5157FE-602B-00CB-DA59-8D1FE3A448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err="1"/>
              <a:t>Riscos</a:t>
            </a:r>
            <a:r>
              <a:rPr lang="en-US" sz="2600" dirty="0"/>
              <a:t> </a:t>
            </a:r>
            <a:r>
              <a:rPr lang="en-US" sz="2600" dirty="0" err="1"/>
              <a:t>mais</a:t>
            </a:r>
            <a:r>
              <a:rPr lang="en-US" sz="2600" dirty="0"/>
              <a:t> </a:t>
            </a:r>
            <a:r>
              <a:rPr lang="en-US" sz="2600" dirty="0" err="1"/>
              <a:t>comuns</a:t>
            </a:r>
            <a:r>
              <a:rPr lang="en-US" sz="2600" dirty="0"/>
              <a:t> </a:t>
            </a:r>
            <a:r>
              <a:rPr lang="en-US" sz="2600" dirty="0" err="1"/>
              <a:t>na</a:t>
            </a:r>
            <a:r>
              <a:rPr lang="en-US" sz="2600" dirty="0"/>
              <a:t> </a:t>
            </a:r>
            <a:r>
              <a:rPr lang="en-US" sz="2600" dirty="0" err="1"/>
              <a:t>relação</a:t>
            </a:r>
            <a:r>
              <a:rPr lang="en-US" sz="2600" dirty="0"/>
              <a:t> </a:t>
            </a:r>
            <a:r>
              <a:rPr lang="en-US" sz="2600" dirty="0" err="1"/>
              <a:t>Contratante</a:t>
            </a:r>
            <a:r>
              <a:rPr lang="en-US" sz="2600" dirty="0"/>
              <a:t> vs </a:t>
            </a:r>
            <a:r>
              <a:rPr lang="en-US" sz="2600" dirty="0" err="1"/>
              <a:t>Contratado</a:t>
            </a:r>
            <a:endParaRPr lang="en-US" sz="2600" dirty="0"/>
          </a:p>
          <a:p>
            <a:r>
              <a:rPr lang="pt-BR" altLang="pt-BR" sz="2600" dirty="0"/>
              <a:t>Não atendimento da especificação</a:t>
            </a:r>
          </a:p>
          <a:p>
            <a:r>
              <a:rPr lang="pt-BR" altLang="pt-BR" sz="2600" dirty="0"/>
              <a:t>Atraso na entrega (problemas de logística e transporte)</a:t>
            </a:r>
          </a:p>
          <a:p>
            <a:r>
              <a:rPr lang="pt-BR" altLang="pt-BR" sz="2600" i="1" dirty="0" err="1"/>
              <a:t>Overpricing</a:t>
            </a:r>
            <a:endParaRPr lang="pt-BR" altLang="pt-BR" sz="2600" i="1" dirty="0"/>
          </a:p>
          <a:p>
            <a:r>
              <a:rPr lang="pt-BR" altLang="pt-BR" sz="2600" dirty="0"/>
              <a:t>Qualidade aquém da esperada</a:t>
            </a:r>
          </a:p>
          <a:p>
            <a:r>
              <a:rPr lang="pt-BR" altLang="pt-BR" sz="2600" dirty="0"/>
              <a:t>Falência</a:t>
            </a:r>
          </a:p>
          <a:p>
            <a:r>
              <a:rPr lang="pt-BR" altLang="pt-BR" sz="2600" dirty="0"/>
              <a:t>Falta de compromisso</a:t>
            </a:r>
          </a:p>
          <a:p>
            <a:r>
              <a:rPr lang="pt-BR" altLang="pt-BR" sz="2600" dirty="0"/>
              <a:t>Riscos de conformidade regulatória</a:t>
            </a:r>
          </a:p>
          <a:p>
            <a:r>
              <a:rPr lang="pt-BR" altLang="pt-BR" sz="2600" dirty="0"/>
              <a:t>Risco de cibersegurança</a:t>
            </a:r>
          </a:p>
          <a:p>
            <a:r>
              <a:rPr lang="pt-BR" altLang="pt-BR" sz="2600" dirty="0"/>
              <a:t>Falta de inovação</a:t>
            </a:r>
          </a:p>
          <a:p>
            <a:r>
              <a:rPr lang="pt-BR" altLang="pt-BR" sz="2600" dirty="0"/>
              <a:t>Risco cambial</a:t>
            </a:r>
          </a:p>
          <a:p>
            <a:r>
              <a:rPr lang="pt-BR" altLang="pt-BR" sz="2600" dirty="0"/>
              <a:t>Capacidade produtiva limitada</a:t>
            </a:r>
            <a:endParaRPr lang="en-BR" sz="2600" dirty="0"/>
          </a:p>
        </p:txBody>
      </p:sp>
      <p:sp>
        <p:nvSpPr>
          <p:cNvPr id="5" name="Retângulo 4"/>
          <p:cNvSpPr/>
          <p:nvPr/>
        </p:nvSpPr>
        <p:spPr>
          <a:xfrm>
            <a:off x="11447462" y="7231732"/>
            <a:ext cx="6480720" cy="2565528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just"/>
            <a:r>
              <a:rPr lang="pt-BR" sz="2600" b="1" dirty="0">
                <a:solidFill>
                  <a:schemeClr val="bg1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“A maioria dos riscos relacionados à aquisição ocorre fora dos limites da empresa, sobre os quais não temos controle direto. Por isso, é essencial implementar planos de contingência para garantir que o item adquirido chegue ao projeto conforme o esperado"</a:t>
            </a:r>
          </a:p>
        </p:txBody>
      </p:sp>
    </p:spTree>
    <p:extLst>
      <p:ext uri="{BB962C8B-B14F-4D97-AF65-F5344CB8AC3E}">
        <p14:creationId xmlns:p14="http://schemas.microsoft.com/office/powerpoint/2010/main" val="16268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4644F-AC74-92D5-4EE6-912B68EB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pt-BR" dirty="0"/>
              <a:t>GESTÃO DE RISCOS</a:t>
            </a:r>
            <a:endParaRPr lang="en-BR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61328-CCE6-4363-BB9E-517C71EA82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2335213"/>
            <a:ext cx="7812204" cy="7265988"/>
          </a:xfrm>
        </p:spPr>
        <p:txBody>
          <a:bodyPr>
            <a:normAutofit/>
          </a:bodyPr>
          <a:lstStyle/>
          <a:p>
            <a:r>
              <a:rPr lang="pt-BR" dirty="0"/>
              <a:t>A gestão de riscos é crucial em projetos porque antecipa problemas, minimiza impactos negativos e aumenta as chances de sucesso.</a:t>
            </a:r>
          </a:p>
          <a:p>
            <a:endParaRPr lang="pt-BR" dirty="0"/>
          </a:p>
        </p:txBody>
      </p:sp>
      <p:pic>
        <p:nvPicPr>
          <p:cNvPr id="5" name="Picture 2" descr="C:\Users\FPM\Downloads\DALL·E 2024-10-18 21.54.10 - A professional image representing risk management in project management. The image features a project manager analyzing a risk matrix displayed on a l.jpg">
            <a:extLst>
              <a:ext uri="{FF2B5EF4-FFF2-40B4-BE49-F238E27FC236}">
                <a16:creationId xmlns:a16="http://schemas.microsoft.com/office/drawing/2014/main" id="{5ACAAF36-2F06-8640-5C9A-269BAF4F65AB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xfrm>
            <a:off x="10571833" y="3136900"/>
            <a:ext cx="6285954" cy="5657850"/>
          </a:xfrm>
        </p:spPr>
      </p:pic>
    </p:spTree>
    <p:extLst>
      <p:ext uri="{BB962C8B-B14F-4D97-AF65-F5344CB8AC3E}">
        <p14:creationId xmlns:p14="http://schemas.microsoft.com/office/powerpoint/2010/main" val="1695700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lescópio espacial James Webb entrega novas imagens incríveis do univer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1994" y="2549754"/>
            <a:ext cx="14024012" cy="705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D841ABC-B8C3-6575-E86F-3A0DD0E5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63" y="742950"/>
            <a:ext cx="15406687" cy="1448222"/>
          </a:xfrm>
        </p:spPr>
        <p:txBody>
          <a:bodyPr/>
          <a:lstStyle/>
          <a:p>
            <a:r>
              <a:rPr lang="en-US"/>
              <a:t>Ex. Projeto Complexo – NASA</a:t>
            </a:r>
            <a:br>
              <a:rPr lang="en-US"/>
            </a:br>
            <a:r>
              <a:rPr lang="en-US" sz="3200"/>
              <a:t>Telescópio espacial James Webb</a:t>
            </a:r>
            <a:endParaRPr lang="en-BR" sz="6000" dirty="0"/>
          </a:p>
        </p:txBody>
      </p:sp>
    </p:spTree>
    <p:extLst>
      <p:ext uri="{BB962C8B-B14F-4D97-AF65-F5344CB8AC3E}">
        <p14:creationId xmlns:p14="http://schemas.microsoft.com/office/powerpoint/2010/main" val="1141810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asa lança telescópio que supera o Hubble: conheça o James Webb, criado  para captar as primeiras galáxias do Universo | Ciência | 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9945" y="2335215"/>
            <a:ext cx="12948109" cy="727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287605" y="4423420"/>
            <a:ext cx="45365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Diâmetro do espelho primário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: 6,5 metros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5265593" y="8778661"/>
            <a:ext cx="7755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Tamanho total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(espelho + estrutura): Aproximadamente 20 metros de comprimento e 14 metros de largura.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CF3900-1B05-C7BC-0BEC-E874C265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1"/>
            <a:ext cx="15406663" cy="1448221"/>
          </a:xfrm>
        </p:spPr>
        <p:txBody>
          <a:bodyPr/>
          <a:lstStyle/>
          <a:p>
            <a:r>
              <a:rPr lang="en-US" dirty="0"/>
              <a:t>Ex.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– NASA</a:t>
            </a:r>
            <a:br>
              <a:rPr lang="en-US" dirty="0"/>
            </a:br>
            <a:r>
              <a:rPr lang="en-US" sz="3200" dirty="0" err="1"/>
              <a:t>Telescópio</a:t>
            </a:r>
            <a:r>
              <a:rPr lang="en-US" sz="3200" dirty="0"/>
              <a:t> </a:t>
            </a:r>
            <a:r>
              <a:rPr lang="en-US" sz="3200" dirty="0" err="1"/>
              <a:t>espacial</a:t>
            </a:r>
            <a:r>
              <a:rPr lang="en-US" sz="3200" dirty="0"/>
              <a:t> James Webb</a:t>
            </a:r>
            <a:endParaRPr lang="en-BR" sz="3200" dirty="0"/>
          </a:p>
        </p:txBody>
      </p:sp>
    </p:spTree>
    <p:extLst>
      <p:ext uri="{BB962C8B-B14F-4D97-AF65-F5344CB8AC3E}">
        <p14:creationId xmlns:p14="http://schemas.microsoft.com/office/powerpoint/2010/main" val="1782429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548061" y="8599884"/>
            <a:ext cx="15191878" cy="1149755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ctr"/>
            <a:r>
              <a:rPr lang="pt-BR" sz="32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O telescópio foi lançado com sucesso e está </a:t>
            </a:r>
          </a:p>
          <a:p>
            <a:pPr algn="ctr"/>
            <a:r>
              <a:rPr lang="pt-BR" sz="32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atualmente operando em órbita do Sol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511C1-E5E7-827D-069A-DACBB995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443826"/>
          </a:xfrm>
        </p:spPr>
        <p:txBody>
          <a:bodyPr/>
          <a:lstStyle/>
          <a:p>
            <a:r>
              <a:rPr lang="pt-BR" dirty="0"/>
              <a:t>Ex. Projeto Complexo – NASA</a:t>
            </a:r>
            <a:br>
              <a:rPr lang="pt-BR" dirty="0"/>
            </a:br>
            <a:r>
              <a:rPr lang="pt-BR" sz="3200" dirty="0"/>
              <a:t>Telescópio espacial James Webb</a:t>
            </a:r>
            <a:endParaRPr lang="en-B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AC04B-CA09-39B0-C08C-3F3E68B4E2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8946" y="2335215"/>
            <a:ext cx="15408526" cy="72659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Cronograma</a:t>
            </a:r>
          </a:p>
          <a:p>
            <a:r>
              <a:rPr lang="pt-BR" sz="2400" dirty="0"/>
              <a:t>1996: O projeto do JWST é iniciado</a:t>
            </a:r>
          </a:p>
          <a:p>
            <a:r>
              <a:rPr lang="pt-BR" sz="2400" dirty="0"/>
              <a:t>2007: O lançamento do JWST é originalmente programado para 2007</a:t>
            </a:r>
          </a:p>
          <a:p>
            <a:r>
              <a:rPr lang="pt-BR" sz="2400" dirty="0"/>
              <a:t>2011: O lançamento do JWST é adiado para 2013</a:t>
            </a:r>
          </a:p>
          <a:p>
            <a:r>
              <a:rPr lang="pt-BR" sz="2400" dirty="0"/>
              <a:t>2013: O lançamento do JWST é adiado para 2018</a:t>
            </a:r>
          </a:p>
          <a:p>
            <a:r>
              <a:rPr lang="pt-BR" sz="2400" dirty="0"/>
              <a:t>2018: O lançamento do JWST é adiado para 2021</a:t>
            </a:r>
          </a:p>
          <a:p>
            <a:r>
              <a:rPr lang="pt-BR" sz="2400" dirty="0"/>
              <a:t>2021: O JWST é lançado em 25 de dezembro</a:t>
            </a:r>
          </a:p>
          <a:p>
            <a:pPr marL="0" indent="0">
              <a:buNone/>
            </a:pPr>
            <a:r>
              <a:rPr lang="pt-BR" sz="2400" dirty="0"/>
              <a:t>Orçamento</a:t>
            </a:r>
          </a:p>
          <a:p>
            <a:r>
              <a:rPr lang="pt-BR" sz="2400" dirty="0"/>
              <a:t>Orçamento original: US$ 500 milhões</a:t>
            </a:r>
          </a:p>
          <a:p>
            <a:r>
              <a:rPr lang="pt-BR" sz="2400" dirty="0"/>
              <a:t>Orçamento final: US$ 10 bilhões</a:t>
            </a:r>
          </a:p>
          <a:p>
            <a:pPr marL="0" indent="0">
              <a:buNone/>
            </a:pPr>
            <a:r>
              <a:rPr lang="pt-BR" sz="2400" dirty="0"/>
              <a:t>Riscos</a:t>
            </a:r>
          </a:p>
          <a:p>
            <a:r>
              <a:rPr lang="pt-BR" sz="2400" dirty="0"/>
              <a:t>300 riscos levantados, e em sua grande maioria, caso acontecessem, inviabilizariam o projeto</a:t>
            </a:r>
          </a:p>
          <a:p>
            <a:endParaRPr lang="pt-BR" sz="2400" dirty="0"/>
          </a:p>
          <a:p>
            <a:endParaRPr lang="en-BR" sz="2400" dirty="0"/>
          </a:p>
        </p:txBody>
      </p:sp>
    </p:spTree>
    <p:extLst>
      <p:ext uri="{BB962C8B-B14F-4D97-AF65-F5344CB8AC3E}">
        <p14:creationId xmlns:p14="http://schemas.microsoft.com/office/powerpoint/2010/main" val="1729765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 txBox="1">
            <a:spLocks noChangeArrowheads="1"/>
          </p:cNvSpPr>
          <p:nvPr/>
        </p:nvSpPr>
        <p:spPr>
          <a:xfrm>
            <a:off x="605582" y="4338848"/>
            <a:ext cx="8571756" cy="95964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37059" tIns="68530" rIns="137059" bIns="68530"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600" b="1" u="sng" dirty="0">
                <a:solidFill>
                  <a:srgbClr val="FF00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Exposição ao Risco</a:t>
            </a:r>
            <a:r>
              <a:rPr lang="pt-BR" sz="3600" b="1" dirty="0">
                <a:solidFill>
                  <a:srgbClr val="FF00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pt-BR" sz="3600" b="1" dirty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= P x I</a:t>
            </a:r>
          </a:p>
        </p:txBody>
      </p:sp>
      <p:sp>
        <p:nvSpPr>
          <p:cNvPr id="11" name="CaixaDeTexto 1"/>
          <p:cNvSpPr txBox="1">
            <a:spLocks noChangeArrowheads="1"/>
          </p:cNvSpPr>
          <p:nvPr/>
        </p:nvSpPr>
        <p:spPr bwMode="auto">
          <a:xfrm>
            <a:off x="1403350" y="5742940"/>
            <a:ext cx="8297814" cy="132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7059" tIns="68530" rIns="137059" bIns="6853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algn="just" eaLnBrk="1" hangingPunct="1">
              <a:buClr>
                <a:srgbClr val="FF3300"/>
              </a:buClr>
              <a:buNone/>
            </a:pPr>
            <a:r>
              <a:rPr lang="pt-BR" altLang="pt-BR" sz="2400" b="1" dirty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</a:t>
            </a:r>
            <a:r>
              <a:rPr lang="pt-BR" altLang="pt-BR" sz="2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- Probabilidade: </a:t>
            </a:r>
            <a:r>
              <a:rPr lang="pt-BR" altLang="pt-BR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Chance de ocorrência</a:t>
            </a:r>
          </a:p>
          <a:p>
            <a:pPr marL="0" indent="0" algn="just" eaLnBrk="1" hangingPunct="1">
              <a:buClr>
                <a:srgbClr val="FF3300"/>
              </a:buClr>
              <a:buNone/>
            </a:pPr>
            <a:r>
              <a:rPr lang="pt-BR" altLang="pt-BR" sz="2400" b="1" dirty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</a:t>
            </a:r>
            <a:r>
              <a:rPr lang="pt-BR" altLang="pt-BR" sz="2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- Impacto: </a:t>
            </a:r>
            <a:r>
              <a:rPr lang="pt-BR" altLang="pt-BR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 perda ou ganho resultante da incidência do evento de risco</a:t>
            </a:r>
            <a:endParaRPr lang="pt-BR" altLang="pt-BR" sz="2400" b="1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403352" y="7230599"/>
            <a:ext cx="8297812" cy="903534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just"/>
            <a:r>
              <a:rPr lang="pt-BR" sz="24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"Planejar e gerenciar riscos é essencial para o sucesso, convertendo incertezas em oportunidades"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397494" y="5112699"/>
            <a:ext cx="2830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(Valor Esperado do Risco)</a:t>
            </a:r>
          </a:p>
        </p:txBody>
      </p:sp>
      <p:sp>
        <p:nvSpPr>
          <p:cNvPr id="4" name="Retângulo 3"/>
          <p:cNvSpPr/>
          <p:nvPr/>
        </p:nvSpPr>
        <p:spPr>
          <a:xfrm>
            <a:off x="1403350" y="8385100"/>
            <a:ext cx="8297813" cy="1272866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just"/>
            <a:r>
              <a:rPr lang="pt-BR" sz="24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"Os riscos podem ser tanto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negativos</a:t>
            </a:r>
            <a:r>
              <a:rPr lang="pt-BR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quanto </a:t>
            </a:r>
            <a:r>
              <a:rPr lang="pt-B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positivos</a:t>
            </a:r>
            <a:r>
              <a:rPr lang="pt-BR" sz="24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, representando ameaças a serem mitigadas ou oportunidades a serem aproveitadas."</a:t>
            </a:r>
          </a:p>
        </p:txBody>
      </p:sp>
      <p:pic>
        <p:nvPicPr>
          <p:cNvPr id="9" name="Picture 1" descr="C:\Users\FPM\Downloads\DALL·E 2024-09-06 19.40.35 - An improved version of a risk matrix illustration, showing four quadrants. The vertical axis should be labeled 'Impact' and the horizontal axis 'Proba.jpg">
            <a:extLst>
              <a:ext uri="{FF2B5EF4-FFF2-40B4-BE49-F238E27FC236}">
                <a16:creationId xmlns:a16="http://schemas.microsoft.com/office/drawing/2014/main" id="{711132F5-BF09-F201-F3CB-2F6A12E026F0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4" t="-41918" r="421" b="-1"/>
          <a:stretch>
            <a:fillRect/>
          </a:stretch>
        </p:blipFill>
        <p:spPr bwMode="auto">
          <a:xfrm>
            <a:off x="11143283" y="0"/>
            <a:ext cx="7143130" cy="10287000"/>
          </a:xfrm>
          <a:solidFill>
            <a:srgbClr val="E6DCC0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BF9A0A-8312-9EB2-1980-8D4B479D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2"/>
            <a:ext cx="8261289" cy="1535499"/>
          </a:xfrm>
        </p:spPr>
        <p:txBody>
          <a:bodyPr/>
          <a:lstStyle/>
          <a:p>
            <a:r>
              <a:rPr lang="en-US" dirty="0"/>
              <a:t>GESTÃO DE RISCOS</a:t>
            </a:r>
            <a:br>
              <a:rPr lang="en-US" dirty="0"/>
            </a:br>
            <a:r>
              <a:rPr lang="pt-BR" sz="3200" dirty="0"/>
              <a:t>Conceituação e Importância</a:t>
            </a:r>
            <a:endParaRPr lang="en-BR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F53347-4460-E814-6578-E2471F4CBB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75" y="2407196"/>
            <a:ext cx="8261289" cy="7194006"/>
          </a:xfrm>
        </p:spPr>
        <p:txBody>
          <a:bodyPr>
            <a:normAutofit/>
          </a:bodyPr>
          <a:lstStyle/>
          <a:p>
            <a:r>
              <a:rPr lang="pt-BR" sz="2800" b="0" dirty="0"/>
              <a:t>Envolve os principais </a:t>
            </a:r>
            <a:r>
              <a:rPr lang="pt-BR" sz="2800" b="0" i="1" dirty="0"/>
              <a:t>stakeholders</a:t>
            </a:r>
          </a:p>
          <a:p>
            <a:r>
              <a:rPr lang="pt-BR" sz="2800" b="0" dirty="0"/>
              <a:t>Reduz a probabilidade de surpresas</a:t>
            </a:r>
          </a:p>
          <a:p>
            <a:r>
              <a:rPr lang="pt-BR" sz="2800" b="0" dirty="0"/>
              <a:t>Aumenta as chances de sucesso no projeto</a:t>
            </a:r>
            <a:endParaRPr lang="en-BR" sz="2800" b="0" dirty="0"/>
          </a:p>
        </p:txBody>
      </p:sp>
    </p:spTree>
    <p:extLst>
      <p:ext uri="{BB962C8B-B14F-4D97-AF65-F5344CB8AC3E}">
        <p14:creationId xmlns:p14="http://schemas.microsoft.com/office/powerpoint/2010/main" val="245386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id="{2B261328-CCE6-4363-BB9E-517C71EA82A1}"/>
              </a:ext>
            </a:extLst>
          </p:cNvPr>
          <p:cNvSpPr txBox="1">
            <a:spLocks/>
          </p:cNvSpPr>
          <p:nvPr/>
        </p:nvSpPr>
        <p:spPr>
          <a:xfrm>
            <a:off x="-4106266" y="1822375"/>
            <a:ext cx="7293376" cy="1440160"/>
          </a:xfrm>
          <a:prstGeom prst="rect">
            <a:avLst/>
          </a:prstGeom>
        </p:spPr>
        <p:txBody>
          <a:bodyPr>
            <a:normAutofit/>
          </a:bodyPr>
          <a:lstStyle>
            <a:lvl1pPr marL="612282" indent="-612282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57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50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2040941" indent="-408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3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2857317" indent="-40818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6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3673693" indent="-4081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6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4490070" indent="-4081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</a:defRPr>
            </a:lvl6pPr>
            <a:lvl7pPr marL="5306446" indent="-4081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</a:defRPr>
            </a:lvl7pPr>
            <a:lvl8pPr marL="6122822" indent="-4081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</a:defRPr>
            </a:lvl8pPr>
            <a:lvl9pPr marL="6939199" indent="-40818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endParaRPr lang="pt-BR" sz="4800" b="1" kern="0" dirty="0">
              <a:solidFill>
                <a:schemeClr val="tx1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423C449-3EC2-BEB3-73DB-73144AFB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pt-BR" dirty="0"/>
              <a:t>PROJETO e a ESTRATÉGIA da empresa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17AF6A7-E31B-77CD-93C1-09F3C1C4FF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2335213"/>
            <a:ext cx="7812204" cy="726598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sz="4800" dirty="0"/>
              <a:t>Tudo é projeto</a:t>
            </a:r>
          </a:p>
          <a:p>
            <a:pPr marL="0" indent="0" algn="ctr">
              <a:buNone/>
            </a:pPr>
            <a:r>
              <a:rPr lang="pt-BR" dirty="0"/>
              <a:t>“por isso, uma gestão eficiente é essencial para que sua empresa entregue valor ao cliente e se mantenha competitiva no mercado”</a:t>
            </a:r>
            <a:endParaRPr lang="en-BR" dirty="0"/>
          </a:p>
        </p:txBody>
      </p:sp>
      <p:pic>
        <p:nvPicPr>
          <p:cNvPr id="7" name="Picture 2" descr="C:\Users\FPM\Downloads\DALL·E 2024-11-02 11.50.03 - An illustration depicting the relationship between projects and a company's strategy_ a visual showing a bridge connecting 'Project Management' on one.jpg">
            <a:extLst>
              <a:ext uri="{FF2B5EF4-FFF2-40B4-BE49-F238E27FC236}">
                <a16:creationId xmlns:a16="http://schemas.microsoft.com/office/drawing/2014/main" id="{4FFF4EAE-F972-BB70-D47D-9A4BF051A897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xfrm>
            <a:off x="10571833" y="3136900"/>
            <a:ext cx="6285954" cy="5657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51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473BC7-A0D5-8668-31F8-B09D1C1DB98F}"/>
              </a:ext>
            </a:extLst>
          </p:cNvPr>
          <p:cNvGrpSpPr/>
          <p:nvPr/>
        </p:nvGrpSpPr>
        <p:grpSpPr>
          <a:xfrm>
            <a:off x="1457096" y="2191172"/>
            <a:ext cx="15421876" cy="7267720"/>
            <a:chOff x="-73818" y="753786"/>
            <a:chExt cx="17641960" cy="8313954"/>
          </a:xfrm>
        </p:grpSpPr>
        <p:sp>
          <p:nvSpPr>
            <p:cNvPr id="90" name="Seta para a direita 89"/>
            <p:cNvSpPr/>
            <p:nvPr/>
          </p:nvSpPr>
          <p:spPr bwMode="auto">
            <a:xfrm>
              <a:off x="15208543" y="1726141"/>
              <a:ext cx="1080120" cy="531405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91" name="Seta para a direita 90"/>
            <p:cNvSpPr/>
            <p:nvPr/>
          </p:nvSpPr>
          <p:spPr bwMode="auto">
            <a:xfrm>
              <a:off x="15204079" y="2263266"/>
              <a:ext cx="1080120" cy="531405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92" name="Seta para a direita 91"/>
            <p:cNvSpPr/>
            <p:nvPr/>
          </p:nvSpPr>
          <p:spPr bwMode="auto">
            <a:xfrm>
              <a:off x="15214845" y="2809911"/>
              <a:ext cx="1080120" cy="531405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93" name="Seta para a direita 92"/>
            <p:cNvSpPr/>
            <p:nvPr/>
          </p:nvSpPr>
          <p:spPr bwMode="auto">
            <a:xfrm>
              <a:off x="15218524" y="3377469"/>
              <a:ext cx="1080120" cy="531405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3" name="Seta para a direita 2"/>
            <p:cNvSpPr/>
            <p:nvPr/>
          </p:nvSpPr>
          <p:spPr bwMode="auto">
            <a:xfrm>
              <a:off x="15209162" y="1193255"/>
              <a:ext cx="1080120" cy="531405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0" y="3706237"/>
              <a:ext cx="811810" cy="61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3275" tIns="81638" rIns="163275" bIns="816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1" hangingPunct="1"/>
              <a:r>
                <a:rPr lang="pt-BR" b="1" dirty="0">
                  <a:latin typeface="Calibri" panose="020F0502020204030204" pitchFamily="34" charset="0"/>
                  <a:cs typeface="Calibri" panose="020F0502020204030204" pitchFamily="34" charset="0"/>
                </a:rPr>
                <a:t>1%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 Box 16"/>
            <p:cNvSpPr txBox="1">
              <a:spLocks noChangeArrowheads="1"/>
            </p:cNvSpPr>
            <p:nvPr/>
          </p:nvSpPr>
          <p:spPr bwMode="auto">
            <a:xfrm>
              <a:off x="-73818" y="2467652"/>
              <a:ext cx="989685" cy="61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3275" tIns="81638" rIns="163275" bIns="816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1" hangingPunct="1"/>
              <a:r>
                <a:rPr lang="pt-BR" b="1" dirty="0">
                  <a:latin typeface="Calibri" panose="020F0502020204030204" pitchFamily="34" charset="0"/>
                  <a:cs typeface="Calibri" panose="020F0502020204030204" pitchFamily="34" charset="0"/>
                </a:rPr>
                <a:t>50%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 Box 17"/>
            <p:cNvSpPr txBox="1">
              <a:spLocks noChangeArrowheads="1"/>
            </p:cNvSpPr>
            <p:nvPr/>
          </p:nvSpPr>
          <p:spPr bwMode="auto">
            <a:xfrm>
              <a:off x="0" y="753786"/>
              <a:ext cx="989685" cy="61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3275" tIns="81638" rIns="163275" bIns="816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1" hangingPunct="1"/>
              <a:r>
                <a:rPr lang="pt-BR" b="1" dirty="0">
                  <a:latin typeface="Calibri" panose="020F0502020204030204" pitchFamily="34" charset="0"/>
                  <a:cs typeface="Calibri" panose="020F0502020204030204" pitchFamily="34" charset="0"/>
                </a:rPr>
                <a:t>99%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>
              <a:off x="3242721" y="1240260"/>
              <a:ext cx="12453571" cy="497878"/>
            </a:xfrm>
            <a:prstGeom prst="rect">
              <a:avLst/>
            </a:prstGeom>
            <a:solidFill>
              <a:srgbClr val="002060"/>
            </a:solidFill>
            <a:ln w="25400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63275" tIns="81638" rIns="163275" bIns="81638" anchor="ctr"/>
            <a:lstStyle/>
            <a:p>
              <a:r>
                <a:rPr lang="pt-BR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Acontecerá na maioria dos casos, com alta previsibilidade e impacto na gestão do projeto. Gerencie muito de perto</a:t>
              </a:r>
              <a:endPara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Rectangle 11"/>
            <p:cNvSpPr>
              <a:spLocks noChangeArrowheads="1"/>
            </p:cNvSpPr>
            <p:nvPr/>
          </p:nvSpPr>
          <p:spPr bwMode="auto">
            <a:xfrm>
              <a:off x="3242721" y="1765852"/>
              <a:ext cx="12453571" cy="488792"/>
            </a:xfrm>
            <a:prstGeom prst="rect">
              <a:avLst/>
            </a:prstGeom>
            <a:solidFill>
              <a:srgbClr val="002060"/>
            </a:solidFill>
            <a:ln w="25400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63275" tIns="81638" rIns="163275" bIns="81638" anchor="ctr"/>
            <a:lstStyle/>
            <a:p>
              <a:r>
                <a:rPr lang="pt-BR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Existe uma grande chance de ocorrer, sendo necessário monitoramento contínuo</a:t>
              </a:r>
              <a:endPara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Rectangle 12"/>
            <p:cNvSpPr>
              <a:spLocks noChangeArrowheads="1"/>
            </p:cNvSpPr>
            <p:nvPr/>
          </p:nvSpPr>
          <p:spPr bwMode="auto">
            <a:xfrm>
              <a:off x="3223672" y="2263266"/>
              <a:ext cx="12472262" cy="563373"/>
            </a:xfrm>
            <a:prstGeom prst="rect">
              <a:avLst/>
            </a:prstGeom>
            <a:solidFill>
              <a:srgbClr val="002060"/>
            </a:solidFill>
            <a:ln w="25400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63275" tIns="81638" rIns="163275" bIns="81638" anchor="ctr"/>
            <a:lstStyle/>
            <a:p>
              <a:r>
                <a:rPr lang="pt-BR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Pode ocorrer dependendo de variáveis externas ou internas. Exige atenção</a:t>
              </a:r>
              <a:endPara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13"/>
            <p:cNvSpPr>
              <a:spLocks noChangeArrowheads="1"/>
            </p:cNvSpPr>
            <p:nvPr/>
          </p:nvSpPr>
          <p:spPr bwMode="auto">
            <a:xfrm>
              <a:off x="3208070" y="2826640"/>
              <a:ext cx="12487570" cy="520350"/>
            </a:xfrm>
            <a:prstGeom prst="rect">
              <a:avLst/>
            </a:prstGeom>
            <a:solidFill>
              <a:srgbClr val="002060"/>
            </a:solidFill>
            <a:ln w="25400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63275" tIns="81638" rIns="163275" bIns="81638" anchor="ctr"/>
            <a:lstStyle/>
            <a:p>
              <a:r>
                <a:rPr lang="pt-BR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Baixa probabilidade de acontecer, mas ainda assim deve ser considerado na análise de riscos</a:t>
              </a:r>
              <a:endPara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Rectangle 14"/>
            <p:cNvSpPr>
              <a:spLocks noChangeArrowheads="1"/>
            </p:cNvSpPr>
            <p:nvPr/>
          </p:nvSpPr>
          <p:spPr bwMode="auto">
            <a:xfrm>
              <a:off x="3208070" y="3346990"/>
              <a:ext cx="12487570" cy="551864"/>
            </a:xfrm>
            <a:prstGeom prst="rect">
              <a:avLst/>
            </a:prstGeom>
            <a:solidFill>
              <a:srgbClr val="002060"/>
            </a:solidFill>
            <a:ln w="25400" algn="ctr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63275" tIns="81638" rIns="163275" bIns="81638" anchor="ctr"/>
            <a:lstStyle/>
            <a:p>
              <a:pPr eaLnBrk="1" hangingPunct="1"/>
              <a:r>
                <a:rPr lang="pt-BR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Somente ocorrerá em situações excepcionais e imprevisíveis, mas pode ter alto impacto caso aconteça</a:t>
              </a:r>
              <a:endPara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Text Box 23"/>
            <p:cNvSpPr txBox="1">
              <a:spLocks noChangeArrowheads="1"/>
            </p:cNvSpPr>
            <p:nvPr/>
          </p:nvSpPr>
          <p:spPr bwMode="auto">
            <a:xfrm>
              <a:off x="16278712" y="1145689"/>
              <a:ext cx="989685" cy="61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3275" tIns="81638" rIns="163275" bIns="816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1" hangingPunct="1"/>
              <a:r>
                <a: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92%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Text Box 23"/>
            <p:cNvSpPr txBox="1">
              <a:spLocks noChangeArrowheads="1"/>
            </p:cNvSpPr>
            <p:nvPr/>
          </p:nvSpPr>
          <p:spPr bwMode="auto">
            <a:xfrm>
              <a:off x="16254121" y="2200104"/>
              <a:ext cx="989685" cy="61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3275" tIns="81638" rIns="163275" bIns="816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1" hangingPunct="1"/>
              <a:r>
                <a: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50%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Text Box 23"/>
            <p:cNvSpPr txBox="1">
              <a:spLocks noChangeArrowheads="1"/>
            </p:cNvSpPr>
            <p:nvPr/>
          </p:nvSpPr>
          <p:spPr bwMode="auto">
            <a:xfrm>
              <a:off x="16245215" y="2765020"/>
              <a:ext cx="989685" cy="61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3275" tIns="81638" rIns="163275" bIns="816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1" hangingPunct="1"/>
              <a:r>
                <a: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25%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Text Box 23"/>
            <p:cNvSpPr txBox="1">
              <a:spLocks noChangeArrowheads="1"/>
            </p:cNvSpPr>
            <p:nvPr/>
          </p:nvSpPr>
          <p:spPr bwMode="auto">
            <a:xfrm>
              <a:off x="16308818" y="3299557"/>
              <a:ext cx="811810" cy="61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3275" tIns="81638" rIns="163275" bIns="816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1" hangingPunct="1"/>
              <a:r>
                <a: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8%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853580" y="1240259"/>
              <a:ext cx="2376264" cy="494283"/>
            </a:xfrm>
            <a:prstGeom prst="rect">
              <a:avLst/>
            </a:prstGeom>
            <a:solidFill>
              <a:srgbClr val="002060"/>
            </a:solidFill>
            <a:ln w="25400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63275" tIns="81638" rIns="163275" bIns="81638" anchor="ctr"/>
            <a:lstStyle/>
            <a:p>
              <a:r>
                <a:rPr lang="pt-BR" sz="2000" b="1" dirty="0">
                  <a:solidFill>
                    <a:srgbClr val="FFFF0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QUASE CERTO</a:t>
              </a:r>
              <a:endPara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11"/>
            <p:cNvSpPr>
              <a:spLocks noChangeArrowheads="1"/>
            </p:cNvSpPr>
            <p:nvPr/>
          </p:nvSpPr>
          <p:spPr bwMode="auto">
            <a:xfrm>
              <a:off x="853579" y="1765854"/>
              <a:ext cx="2389141" cy="488791"/>
            </a:xfrm>
            <a:prstGeom prst="rect">
              <a:avLst/>
            </a:prstGeom>
            <a:solidFill>
              <a:srgbClr val="002060"/>
            </a:solidFill>
            <a:ln w="25400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63275" tIns="81638" rIns="163275" bIns="81638" anchor="ctr"/>
            <a:lstStyle/>
            <a:p>
              <a:r>
                <a:rPr lang="pt-BR" sz="2000" b="1" dirty="0">
                  <a:solidFill>
                    <a:srgbClr val="FFFF0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PROVÁVEL</a:t>
              </a:r>
              <a:endPara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853580" y="2254644"/>
              <a:ext cx="2376264" cy="540027"/>
            </a:xfrm>
            <a:prstGeom prst="rect">
              <a:avLst/>
            </a:prstGeom>
            <a:solidFill>
              <a:srgbClr val="002060"/>
            </a:solidFill>
            <a:ln w="25400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63275" tIns="81638" rIns="163275" bIns="81638" anchor="ctr"/>
            <a:lstStyle/>
            <a:p>
              <a:r>
                <a:rPr lang="pt-BR" sz="2000" b="1" dirty="0">
                  <a:solidFill>
                    <a:srgbClr val="FFFF0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POSSÍVEL</a:t>
              </a:r>
              <a:endPara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853580" y="2809911"/>
              <a:ext cx="2376264" cy="537078"/>
            </a:xfrm>
            <a:prstGeom prst="rect">
              <a:avLst/>
            </a:prstGeom>
            <a:solidFill>
              <a:srgbClr val="002060"/>
            </a:solidFill>
            <a:ln w="25400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63275" tIns="81638" rIns="163275" bIns="81638" anchor="ctr"/>
            <a:lstStyle/>
            <a:p>
              <a:r>
                <a:rPr lang="pt-BR" sz="2000" b="1" dirty="0">
                  <a:solidFill>
                    <a:srgbClr val="FFFF0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IMPROVÁVEL</a:t>
              </a:r>
              <a:endPara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angle 14"/>
            <p:cNvSpPr>
              <a:spLocks noChangeArrowheads="1"/>
            </p:cNvSpPr>
            <p:nvPr/>
          </p:nvSpPr>
          <p:spPr bwMode="auto">
            <a:xfrm>
              <a:off x="853580" y="3341316"/>
              <a:ext cx="2376264" cy="557538"/>
            </a:xfrm>
            <a:prstGeom prst="rect">
              <a:avLst/>
            </a:prstGeom>
            <a:solidFill>
              <a:srgbClr val="002060"/>
            </a:solidFill>
            <a:ln w="25400" algn="ctr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lIns="163275" tIns="81638" rIns="163275" bIns="81638" anchor="ctr"/>
            <a:lstStyle/>
            <a:p>
              <a:pPr eaLnBrk="1" hangingPunct="1"/>
              <a:r>
                <a:rPr lang="pt-BR" sz="2000" b="1" dirty="0">
                  <a:solidFill>
                    <a:srgbClr val="FFFF0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RARO</a:t>
              </a:r>
              <a:endPara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16254121" y="1656563"/>
              <a:ext cx="989685" cy="61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3275" tIns="81638" rIns="163275" bIns="816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1" hangingPunct="1"/>
              <a:r>
                <a: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75%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Seta dobrada para cima 3"/>
            <p:cNvSpPr/>
            <p:nvPr/>
          </p:nvSpPr>
          <p:spPr bwMode="auto">
            <a:xfrm>
              <a:off x="15288971" y="3883532"/>
              <a:ext cx="1582497" cy="611896"/>
            </a:xfrm>
            <a:prstGeom prst="bentUpArrow">
              <a:avLst/>
            </a:prstGeom>
            <a:solidFill>
              <a:srgbClr val="00206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4174655" y="4093860"/>
              <a:ext cx="11402349" cy="54068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81636" tIns="81638" rIns="81636" bIns="81638">
              <a:sp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rgbClr val="0070C0"/>
                  </a:solidFill>
                  <a:latin typeface="Calibri" panose="020F0502020204030204" pitchFamily="34" charset="0"/>
                  <a:ea typeface="Verdana"/>
                  <a:cs typeface="Calibri" panose="020F0502020204030204" pitchFamily="34" charset="0"/>
                </a:defRPr>
              </a:lvl1pPr>
            </a:lstStyle>
            <a:p>
              <a:r>
                <a:rPr lang="pt-BR" sz="2000" dirty="0">
                  <a:solidFill>
                    <a:srgbClr val="003366"/>
                  </a:solidFill>
                </a:rPr>
                <a:t>Estes são os % eu devem ser utilizados na avaliação dos riscos do projeto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0" y="4613890"/>
              <a:ext cx="17568142" cy="4453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sz="2000" b="1" dirty="0">
                  <a:latin typeface="Calibri" pitchFamily="34" charset="0"/>
                  <a:cs typeface="Calibri" pitchFamily="34" charset="0"/>
                </a:rPr>
                <a:t>Premissas para uso adequado da tabela de riscos</a:t>
              </a:r>
            </a:p>
            <a:p>
              <a:pPr algn="just"/>
              <a:endParaRPr lang="pt-BR" sz="1100" b="1" dirty="0">
                <a:latin typeface="Calibri" pitchFamily="34" charset="0"/>
                <a:cs typeface="Calibri" pitchFamily="34" charset="0"/>
              </a:endParaRPr>
            </a:p>
            <a:p>
              <a:pPr algn="just"/>
              <a:r>
                <a:rPr lang="pt-BR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✅ </a:t>
              </a:r>
              <a:r>
                <a:rPr lang="pt-BR" sz="2000" b="1" dirty="0">
                  <a:latin typeface="Calibri" pitchFamily="34" charset="0"/>
                  <a:cs typeface="Calibri" pitchFamily="34" charset="0"/>
                </a:rPr>
                <a:t>Compreender o contexto</a:t>
              </a:r>
              <a:r>
                <a:rPr lang="pt-BR" sz="2000" dirty="0">
                  <a:latin typeface="Calibri" pitchFamily="34" charset="0"/>
                  <a:cs typeface="Calibri" pitchFamily="34" charset="0"/>
                </a:rPr>
                <a:t> → 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Avalie o cenário interno e externo antes de classificar o risco</a:t>
              </a:r>
            </a:p>
            <a:p>
              <a:pPr algn="just"/>
              <a:r>
                <a:rPr lang="pt-BR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✅</a:t>
              </a:r>
              <a:r>
                <a:rPr lang="pt-BR" sz="2000" dirty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pt-BR" sz="2000" b="1" dirty="0">
                  <a:latin typeface="Calibri" pitchFamily="34" charset="0"/>
                  <a:cs typeface="Calibri" pitchFamily="34" charset="0"/>
                </a:rPr>
                <a:t>Basear-se em indicadores futuros</a:t>
              </a:r>
              <a:r>
                <a:rPr lang="pt-BR" sz="2000" dirty="0">
                  <a:latin typeface="Calibri" pitchFamily="34" charset="0"/>
                  <a:cs typeface="Calibri" pitchFamily="34" charset="0"/>
                </a:rPr>
                <a:t> → 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Utilize projeções, dados preditivos e cenários embasados</a:t>
              </a:r>
            </a:p>
            <a:p>
              <a:pPr algn="just"/>
              <a:r>
                <a:rPr lang="pt-BR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✅ </a:t>
              </a:r>
              <a:r>
                <a:rPr lang="pt-BR" sz="2000" b="1" dirty="0">
                  <a:latin typeface="Calibri" pitchFamily="34" charset="0"/>
                  <a:cs typeface="Calibri" pitchFamily="34" charset="0"/>
                </a:rPr>
                <a:t>Histórico como referência, não como base</a:t>
              </a:r>
              <a:r>
                <a:rPr lang="pt-BR" sz="2000" dirty="0">
                  <a:latin typeface="Calibri" pitchFamily="34" charset="0"/>
                  <a:cs typeface="Calibri" pitchFamily="34" charset="0"/>
                </a:rPr>
                <a:t> → 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O passado pode fornecer insights, mas não dita o futuro</a:t>
              </a:r>
            </a:p>
            <a:p>
              <a:pPr algn="just"/>
              <a:r>
                <a:rPr lang="pt-BR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✅ </a:t>
              </a:r>
              <a:r>
                <a:rPr lang="pt-BR" sz="2000" b="1" dirty="0">
                  <a:latin typeface="Calibri" pitchFamily="34" charset="0"/>
                  <a:cs typeface="Calibri" pitchFamily="34" charset="0"/>
                </a:rPr>
                <a:t>Evitar classificações imprecisas (50/50)</a:t>
              </a:r>
              <a:r>
                <a:rPr lang="pt-BR" sz="2000" dirty="0">
                  <a:latin typeface="Calibri" pitchFamily="34" charset="0"/>
                  <a:cs typeface="Calibri" pitchFamily="34" charset="0"/>
                </a:rPr>
                <a:t> → 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A avaliação deve ser assertiva e embasada, sem indecisões</a:t>
              </a:r>
            </a:p>
            <a:p>
              <a:pPr algn="just"/>
              <a:r>
                <a:rPr lang="pt-BR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✅ </a:t>
              </a:r>
              <a:r>
                <a:rPr lang="pt-BR" sz="2000" b="1" dirty="0">
                  <a:latin typeface="Calibri" pitchFamily="34" charset="0"/>
                  <a:cs typeface="Calibri" pitchFamily="34" charset="0"/>
                </a:rPr>
                <a:t>Revisar continuamente os riscos</a:t>
              </a:r>
              <a:r>
                <a:rPr lang="pt-BR" sz="2000" dirty="0">
                  <a:latin typeface="Calibri" pitchFamily="34" charset="0"/>
                  <a:cs typeface="Calibri" pitchFamily="34" charset="0"/>
                </a:rPr>
                <a:t> → 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O cenário pode mudar, exigindo ajustes periódicos na análise</a:t>
              </a:r>
              <a:endParaRPr lang="pt-BR" sz="2000" dirty="0">
                <a:latin typeface="Calibri" pitchFamily="34" charset="0"/>
                <a:cs typeface="Calibri" pitchFamily="34" charset="0"/>
              </a:endParaRPr>
            </a:p>
            <a:p>
              <a:pPr algn="just"/>
              <a:r>
                <a:rPr lang="pt-BR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✅ </a:t>
              </a:r>
              <a:r>
                <a:rPr lang="pt-BR" sz="2000" b="1" dirty="0">
                  <a:latin typeface="Calibri" pitchFamily="34" charset="0"/>
                  <a:cs typeface="Calibri" pitchFamily="34" charset="0"/>
                </a:rPr>
                <a:t>Consultar especialistas e </a:t>
              </a:r>
              <a:r>
                <a:rPr lang="pt-BR" sz="2000" b="1" dirty="0" err="1">
                  <a:latin typeface="Calibri" pitchFamily="34" charset="0"/>
                  <a:cs typeface="Calibri" pitchFamily="34" charset="0"/>
                </a:rPr>
                <a:t>stakeholders</a:t>
              </a:r>
              <a:r>
                <a:rPr lang="pt-BR" sz="2000" dirty="0">
                  <a:latin typeface="Calibri" pitchFamily="34" charset="0"/>
                  <a:cs typeface="Calibri" pitchFamily="34" charset="0"/>
                </a:rPr>
                <a:t> → 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Obtenha diferentes perspectivas para maior precisão</a:t>
              </a:r>
            </a:p>
            <a:p>
              <a:pPr algn="just"/>
              <a:r>
                <a:rPr lang="pt-BR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✅ </a:t>
              </a:r>
              <a:r>
                <a:rPr lang="pt-BR" sz="2000" b="1" dirty="0">
                  <a:latin typeface="Calibri" pitchFamily="34" charset="0"/>
                  <a:cs typeface="Calibri" pitchFamily="34" charset="0"/>
                </a:rPr>
                <a:t>Eliminar vieses pessoais, achismos e crenças esotéricas → 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A análise deve ser objetiva, evitando percepções subjetivas, intuições ou influências místicas</a:t>
              </a:r>
            </a:p>
            <a:p>
              <a:pPr algn="just"/>
              <a:r>
                <a:rPr lang="pt-BR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✅</a:t>
              </a:r>
              <a:r>
                <a:rPr lang="pt-BR" sz="2000" dirty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pt-BR" sz="2000" b="1" dirty="0">
                  <a:latin typeface="Calibri" pitchFamily="34" charset="0"/>
                  <a:cs typeface="Calibri" pitchFamily="34" charset="0"/>
                </a:rPr>
                <a:t>Não tratar eventos inéditos como probabilidade zero</a:t>
              </a:r>
              <a:r>
                <a:rPr lang="pt-BR" sz="2000" dirty="0">
                  <a:latin typeface="Calibri" pitchFamily="34" charset="0"/>
                  <a:cs typeface="Calibri" pitchFamily="34" charset="0"/>
                </a:rPr>
                <a:t> → 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O fato de algo </a:t>
              </a:r>
              <a:r>
                <a:rPr lang="pt-BR" sz="1800" b="1" dirty="0">
                  <a:latin typeface="Calibri" pitchFamily="34" charset="0"/>
                  <a:cs typeface="Calibri" pitchFamily="34" charset="0"/>
                </a:rPr>
                <a:t>nunca ter ocorrido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 não significa que </a:t>
              </a:r>
              <a:r>
                <a:rPr lang="pt-BR" sz="1800" b="1" dirty="0">
                  <a:latin typeface="Calibri" pitchFamily="34" charset="0"/>
                  <a:cs typeface="Calibri" pitchFamily="34" charset="0"/>
                </a:rPr>
                <a:t>nunca acontecerá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. Riscos altamente improváveis devem ser analisados com critérios adequados</a:t>
              </a:r>
            </a:p>
            <a:p>
              <a:pPr algn="just"/>
              <a:r>
                <a:rPr lang="pt-BR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✅ </a:t>
              </a:r>
              <a:r>
                <a:rPr lang="pt-BR" sz="2000" b="1" dirty="0">
                  <a:latin typeface="Calibri" pitchFamily="34" charset="0"/>
                  <a:cs typeface="Calibri" pitchFamily="34" charset="0"/>
                </a:rPr>
                <a:t>A Inteligência Artificial não é um oráculo</a:t>
              </a:r>
              <a:r>
                <a:rPr lang="pt-BR" sz="2000" dirty="0">
                  <a:latin typeface="Calibri" pitchFamily="34" charset="0"/>
                  <a:cs typeface="Calibri" pitchFamily="34" charset="0"/>
                </a:rPr>
                <a:t> → 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Modelos de IA analisam padrões e probabilidades, mas </a:t>
              </a:r>
              <a:r>
                <a:rPr lang="pt-BR" sz="1800" b="1" dirty="0">
                  <a:latin typeface="Calibri" pitchFamily="34" charset="0"/>
                  <a:cs typeface="Calibri" pitchFamily="34" charset="0"/>
                </a:rPr>
                <a:t>não fornecem certezas absolutas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. Devem ser usados </a:t>
              </a:r>
              <a:r>
                <a:rPr lang="pt-BR" sz="1800" b="1" dirty="0">
                  <a:latin typeface="Calibri" pitchFamily="34" charset="0"/>
                  <a:cs typeface="Calibri" pitchFamily="34" charset="0"/>
                </a:rPr>
                <a:t>como apoio</a:t>
              </a:r>
              <a:r>
                <a:rPr lang="pt-BR" sz="1800" dirty="0">
                  <a:latin typeface="Calibri" pitchFamily="34" charset="0"/>
                  <a:cs typeface="Calibri" pitchFamily="34" charset="0"/>
                </a:rPr>
                <a:t>, e não como única fonte de decisão</a:t>
              </a:r>
              <a:endParaRPr lang="pt-BR" sz="20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CD7D55E4-D5DB-3ECF-29B5-29FF5028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RISCOS E OPORTUNIDADES | TABELA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46854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398594"/>
              </p:ext>
            </p:extLst>
          </p:nvPr>
        </p:nvGraphicFramePr>
        <p:xfrm>
          <a:off x="1438941" y="2335215"/>
          <a:ext cx="15410784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5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51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576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82864" marR="182864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Descrição</a:t>
                      </a:r>
                      <a:endParaRPr lang="pt-BR"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82864" marR="182864" marT="68580" marB="68580" anchor="ctr">
                    <a:solidFill>
                      <a:srgbClr val="013A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 (%)</a:t>
                      </a:r>
                      <a:endParaRPr lang="pt-BR"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82864" marR="182864" marT="68580" marB="68580" anchor="ctr">
                    <a:solidFill>
                      <a:srgbClr val="013A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 (Impacto)</a:t>
                      </a:r>
                      <a:endParaRPr lang="pt-BR" sz="16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82864" marR="182864" marT="68580" marB="68580" anchor="ctr">
                    <a:solidFill>
                      <a:srgbClr val="013A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Valor </a:t>
                      </a:r>
                      <a:r>
                        <a:rPr lang="en-US" sz="1600" dirty="0" err="1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Esperado</a:t>
                      </a:r>
                      <a:endParaRPr lang="en-US"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82864" marR="182864" marT="68580" marB="68580" anchor="ctr">
                    <a:solidFill>
                      <a:srgbClr val="01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028">
                <a:tc gridSpan="5"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Riscos NEGATIVOS</a:t>
                      </a:r>
                    </a:p>
                  </a:txBody>
                  <a:tcPr marL="182864" marR="182864" marT="68580" marB="6858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385"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r>
                        <a:rPr lang="pt-BR" sz="160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quipamento não funciona na implantação atrasando o projeto em </a:t>
                      </a:r>
                      <a:r>
                        <a:rPr lang="pt-BR" sz="1600" b="1" i="1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até 30 dias</a:t>
                      </a:r>
                      <a:endParaRPr lang="pt-BR" sz="1600" b="1" i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82864" marR="182864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25%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R$ 90.000,00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22.500,00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385">
                <a:tc vMerge="1">
                  <a:txBody>
                    <a:bodyPr/>
                    <a:lstStyle/>
                    <a:p>
                      <a:pPr algn="ctr"/>
                      <a:endParaRPr lang="pt-BR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just"/>
                      <a:r>
                        <a:rPr lang="pt-BR" sz="16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Plano A: </a:t>
                      </a:r>
                      <a:r>
                        <a:rPr lang="pt-BR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r>
                        <a:rPr lang="pt-BR" sz="160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azer “</a:t>
                      </a:r>
                      <a:r>
                        <a:rPr lang="pt-BR" sz="1600" baseline="0" dirty="0" err="1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follow</a:t>
                      </a:r>
                      <a:r>
                        <a:rPr lang="pt-BR" sz="160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pt-BR" sz="1600" baseline="0" dirty="0" err="1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up</a:t>
                      </a:r>
                      <a:r>
                        <a:rPr lang="pt-BR" sz="160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” semanal no fornecedor </a:t>
                      </a:r>
                    </a:p>
                    <a:p>
                      <a:pPr algn="just"/>
                      <a:r>
                        <a:rPr lang="pt-BR" sz="1600" b="1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Plano B: </a:t>
                      </a:r>
                      <a:r>
                        <a:rPr lang="pt-BR" sz="160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Testar no fornecedor o equipamento antes da entrega </a:t>
                      </a:r>
                      <a:endParaRPr lang="pt-BR"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82864" marR="182864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385"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Falta</a:t>
                      </a:r>
                      <a:r>
                        <a:rPr lang="pt-BR" sz="160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de capacidade dos recursos do projeto face a atividades do dia-a-dia atrasando o cronograma </a:t>
                      </a:r>
                      <a:r>
                        <a:rPr lang="pt-BR" sz="1600" b="1" i="1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em 15 dias</a:t>
                      </a:r>
                      <a:endParaRPr lang="pt-BR" sz="1600" b="1" i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82864" marR="182864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50%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R$ 60.000,00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30.000,00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385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just"/>
                      <a:r>
                        <a:rPr lang="pt-BR" sz="16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Plano A: </a:t>
                      </a:r>
                      <a:r>
                        <a:rPr lang="pt-BR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Trabalhar</a:t>
                      </a:r>
                      <a:r>
                        <a:rPr lang="pt-BR" sz="160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em hora extra</a:t>
                      </a:r>
                    </a:p>
                    <a:p>
                      <a:pPr algn="just"/>
                      <a:r>
                        <a:rPr lang="pt-BR" sz="1600" b="1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Plano B: </a:t>
                      </a:r>
                      <a:r>
                        <a:rPr lang="pt-BR" sz="16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Contratar equipe externa</a:t>
                      </a:r>
                      <a:endParaRPr lang="pt-BR" sz="1600" baseline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82864" marR="182864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028">
                <a:tc gridSpan="5"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Riscos POSITIVOS (Oportunidades)</a:t>
                      </a:r>
                    </a:p>
                  </a:txBody>
                  <a:tcPr marL="182864" marR="182864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284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000" b="1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pt-BR" sz="1600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Antecipar o início das atividades </a:t>
                      </a:r>
                      <a:r>
                        <a:rPr lang="pt-BR" sz="1600" b="1" i="1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em 10 dias</a:t>
                      </a:r>
                    </a:p>
                  </a:txBody>
                  <a:tcPr marL="182864" marR="182864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8%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R$ 40.000,00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3.200,00</a:t>
                      </a:r>
                    </a:p>
                  </a:txBody>
                  <a:tcPr marL="182864" marR="182864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9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just"/>
                      <a:r>
                        <a:rPr lang="pt-BR" sz="1600" kern="1200" baseline="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Plano de Ação : Verificar se existem entraves legais para antecipação, envolver funcionários e garantir que todos estejam treinados </a:t>
                      </a:r>
                      <a:endParaRPr lang="pt-BR" sz="2000" dirty="0"/>
                    </a:p>
                  </a:txBody>
                  <a:tcPr marL="182864" marR="182864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1436689" y="7015708"/>
            <a:ext cx="15267358" cy="566460"/>
          </a:xfrm>
          <a:prstGeom prst="rect">
            <a:avLst/>
          </a:prstGeom>
        </p:spPr>
        <p:txBody>
          <a:bodyPr wrap="square" lIns="134261" tIns="67131" rIns="134261" bIns="67131">
            <a:spAutoFit/>
          </a:bodyPr>
          <a:lstStyle/>
          <a:p>
            <a:pPr algn="just"/>
            <a:r>
              <a:rPr lang="pt-BR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Valor esperado do risco (somar ao orçamento total) ► 49.300,00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32124" y="7761123"/>
            <a:ext cx="8423188" cy="1061829"/>
          </a:xfrm>
          <a:prstGeom prst="rect">
            <a:avLst/>
          </a:prstGeom>
        </p:spPr>
        <p:txBody>
          <a:bodyPr wrap="square" lIns="134261" tIns="67131" rIns="134261" bIns="67131">
            <a:spAutoFit/>
          </a:bodyPr>
          <a:lstStyle/>
          <a:p>
            <a:pPr marL="457200" indent="-457200" algn="just">
              <a:buClr>
                <a:srgbClr val="003A79"/>
              </a:buClr>
              <a:buFont typeface="Wingdings" pitchFamily="2" charset="2"/>
              <a:buChar char="§"/>
            </a:pPr>
            <a:r>
              <a:rPr lang="pt-BR" sz="29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Budget do projeto: R$200.000,00</a:t>
            </a:r>
          </a:p>
          <a:p>
            <a:pPr marL="457200" indent="-457200" algn="just">
              <a:buClr>
                <a:srgbClr val="003A79"/>
              </a:buClr>
              <a:buFont typeface="Wingdings" pitchFamily="2" charset="2"/>
              <a:buChar char="§"/>
            </a:pPr>
            <a:r>
              <a:rPr lang="pt-BR" sz="29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Budget final: R$ 249.300,00</a:t>
            </a:r>
          </a:p>
        </p:txBody>
      </p:sp>
      <p:sp>
        <p:nvSpPr>
          <p:cNvPr id="2" name="Seta para baixo 1"/>
          <p:cNvSpPr/>
          <p:nvPr/>
        </p:nvSpPr>
        <p:spPr bwMode="auto">
          <a:xfrm rot="10800000">
            <a:off x="8967366" y="8769744"/>
            <a:ext cx="684075" cy="756084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294333" y="8941053"/>
            <a:ext cx="8811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Investimento do Projeto aumento quase 25%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4BCA44-26DE-FCF1-9B70-279AB51D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RISCOS E OPORTUNIDADES | EXEMPLO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66656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13EAC-5557-2568-9462-F2F93A5C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pt-BR" dirty="0"/>
              <a:t>ORÇAMENTO DO PROJETO</a:t>
            </a:r>
            <a:endParaRPr lang="en-BR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61328-CCE6-4363-BB9E-517C71EA82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2335213"/>
            <a:ext cx="7812204" cy="7265988"/>
          </a:xfrm>
        </p:spPr>
        <p:txBody>
          <a:bodyPr>
            <a:normAutofit/>
          </a:bodyPr>
          <a:lstStyle/>
          <a:p>
            <a:r>
              <a:rPr lang="pt-BR" dirty="0"/>
              <a:t>Um orçamento bem planejado é a base para a execução eficiente e o controle financeiro de todo o projeto</a:t>
            </a:r>
          </a:p>
          <a:p>
            <a:endParaRPr lang="pt-BR" dirty="0"/>
          </a:p>
        </p:txBody>
      </p:sp>
      <p:pic>
        <p:nvPicPr>
          <p:cNvPr id="5" name="Picture 2" descr="C:\Users\FPM\Downloads\DALL·E-2024-10-18-21.23.jpg">
            <a:extLst>
              <a:ext uri="{FF2B5EF4-FFF2-40B4-BE49-F238E27FC236}">
                <a16:creationId xmlns:a16="http://schemas.microsoft.com/office/drawing/2014/main" id="{BCC658A0-8133-11DB-4C13-5CC8784A6E95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xfrm>
            <a:off x="10571833" y="3136900"/>
            <a:ext cx="6285954" cy="5657850"/>
          </a:xfrm>
        </p:spPr>
      </p:pic>
    </p:spTree>
    <p:extLst>
      <p:ext uri="{BB962C8B-B14F-4D97-AF65-F5344CB8AC3E}">
        <p14:creationId xmlns:p14="http://schemas.microsoft.com/office/powerpoint/2010/main" val="1645438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50" y="908768"/>
            <a:ext cx="13177464" cy="867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67490-C64C-9EEE-8F82-954CA8D1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ORÇAMENTO DO PROJETO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9741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C8987C-681F-D5D2-F5A0-B27081EC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COMUNICAÇÃO</a:t>
            </a:r>
            <a:endParaRPr lang="en-BR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61328-CCE6-4363-BB9E-517C71EA82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Comunicação clara é o alicerce de um projeto bem-sucedido, alinhando equipes, expectativas e resultados</a:t>
            </a:r>
            <a:endParaRPr lang="pt-BR" sz="48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C:\Users\FPM\Downloads\DALL·E 2024-10-18 22.07.52 - An image representing the concept of 'telephone game' (telefone sem fio) in communication. The scene shows a line of people whispering to each other, .jpg">
            <a:extLst>
              <a:ext uri="{FF2B5EF4-FFF2-40B4-BE49-F238E27FC236}">
                <a16:creationId xmlns:a16="http://schemas.microsoft.com/office/drawing/2014/main" id="{6F7AD8A2-16D5-FA11-2993-582B653276C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>
            <a:fillRect/>
          </a:stretch>
        </p:blipFill>
        <p:spPr bwMode="auto"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70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403350" y="8832850"/>
            <a:ext cx="7200900" cy="965090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defRPr>
            </a:lvl1pPr>
          </a:lstStyle>
          <a:p>
            <a:r>
              <a:rPr lang="pt-BR" sz="2600" dirty="0"/>
              <a:t>“O ideal é que as reuniões de comunicação sejam realizadas de forma presencial”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B7600-8786-F048-D2A8-3421C90A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en-US" dirty="0"/>
              <a:t>COMUNICAÇÃO NO PROJETO</a:t>
            </a:r>
            <a:endParaRPr lang="en-B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2DE8C4-1823-C098-9583-700095E700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275" y="2335213"/>
            <a:ext cx="7165975" cy="72659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Problemas mais comuns</a:t>
            </a:r>
          </a:p>
          <a:p>
            <a:r>
              <a:rPr lang="pt-BR" sz="2600" dirty="0"/>
              <a:t>Informação “boca-boca” não há nenhuma formalização</a:t>
            </a:r>
          </a:p>
          <a:p>
            <a:r>
              <a:rPr lang="pt-BR" sz="2600" dirty="0"/>
              <a:t>Excesso de E-mail</a:t>
            </a:r>
          </a:p>
          <a:p>
            <a:r>
              <a:rPr lang="pt-BR" sz="2600" dirty="0"/>
              <a:t>Gestão à vista ou Drive da rede onde ninguém acessa</a:t>
            </a:r>
            <a:br>
              <a:rPr lang="pt-BR" sz="2600" dirty="0"/>
            </a:br>
            <a:endParaRPr lang="pt-BR" sz="2600" dirty="0"/>
          </a:p>
          <a:p>
            <a:r>
              <a:rPr lang="pt-BR" sz="2600" dirty="0"/>
              <a:t>Projetos globais, onde envolvem:</a:t>
            </a:r>
          </a:p>
          <a:p>
            <a:pPr lvl="1"/>
            <a:r>
              <a:rPr lang="pt-BR" sz="2600" dirty="0"/>
              <a:t>Fuso horário</a:t>
            </a:r>
          </a:p>
          <a:p>
            <a:pPr lvl="1"/>
            <a:r>
              <a:rPr lang="pt-BR" sz="2600" dirty="0"/>
              <a:t>Hostilidade</a:t>
            </a:r>
          </a:p>
          <a:p>
            <a:pPr lvl="1"/>
            <a:r>
              <a:rPr lang="pt-BR" sz="2600" dirty="0"/>
              <a:t>Cultura </a:t>
            </a:r>
          </a:p>
          <a:p>
            <a:pPr lvl="1"/>
            <a:r>
              <a:rPr lang="pt-BR" sz="2600" dirty="0"/>
              <a:t>Idioma</a:t>
            </a:r>
            <a:endParaRPr lang="en-BR" sz="2600" dirty="0"/>
          </a:p>
        </p:txBody>
      </p:sp>
      <p:pic>
        <p:nvPicPr>
          <p:cNvPr id="6" name="Picture 2" descr="C:\Users\FPM\Downloads\DALL·E 2024-10-18 22.12.09 - A clear and impactful image representing communication problems in project management. The image shows a group of professionals in a meeting, with som.jpg">
            <a:extLst>
              <a:ext uri="{FF2B5EF4-FFF2-40B4-BE49-F238E27FC236}">
                <a16:creationId xmlns:a16="http://schemas.microsoft.com/office/drawing/2014/main" id="{B8EBD901-32AD-4104-7F70-BA3419584752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xfrm>
            <a:off x="10571833" y="3136900"/>
            <a:ext cx="6285954" cy="5657850"/>
          </a:xfrm>
        </p:spPr>
      </p:pic>
    </p:spTree>
    <p:extLst>
      <p:ext uri="{BB962C8B-B14F-4D97-AF65-F5344CB8AC3E}">
        <p14:creationId xmlns:p14="http://schemas.microsoft.com/office/powerpoint/2010/main" val="12875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/>
          <p:cNvSpPr txBox="1">
            <a:spLocks/>
          </p:cNvSpPr>
          <p:nvPr/>
        </p:nvSpPr>
        <p:spPr>
          <a:xfrm>
            <a:off x="-5053" y="-2195"/>
            <a:ext cx="13104319" cy="841979"/>
          </a:xfrm>
          <a:prstGeom prst="rect">
            <a:avLst/>
          </a:prstGeom>
        </p:spPr>
        <p:txBody>
          <a:bodyPr lIns="163275" tIns="81638" rIns="163275" bIns="81638" anchor="ctr"/>
          <a:lstStyle>
            <a:lvl1pPr marL="0" indent="0" eaLnBrk="1" hangingPunct="1">
              <a:buNone/>
              <a:defRPr sz="4400" b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defRPr>
            </a:lvl1pPr>
            <a:lvl2pPr marL="1326612" indent="-510235" eaLnBrk="0" hangingPunct="0">
              <a:spcBef>
                <a:spcPct val="20000"/>
              </a:spcBef>
              <a:buChar char="–"/>
              <a:defRPr sz="50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2040941" indent="-408188" eaLnBrk="0" hangingPunct="0">
              <a:spcBef>
                <a:spcPct val="20000"/>
              </a:spcBef>
              <a:buChar char="•"/>
              <a:defRPr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2857317" indent="-408188" eaLnBrk="0" hangingPunct="0">
              <a:spcBef>
                <a:spcPct val="20000"/>
              </a:spcBef>
              <a:buChar char="–"/>
              <a:defRPr sz="36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3673693" indent="-408188" eaLnBrk="0" hangingPunct="0">
              <a:spcBef>
                <a:spcPct val="20000"/>
              </a:spcBef>
              <a:buChar char="»"/>
              <a:defRPr sz="36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4490070" indent="-408188" fontAlgn="base">
              <a:spcBef>
                <a:spcPct val="20000"/>
              </a:spcBef>
              <a:spcAft>
                <a:spcPct val="0"/>
              </a:spcAft>
              <a:buChar char="»"/>
              <a:defRPr sz="3600">
                <a:latin typeface="+mn-lt"/>
              </a:defRPr>
            </a:lvl6pPr>
            <a:lvl7pPr marL="5306446" indent="-408188" fontAlgn="base">
              <a:spcBef>
                <a:spcPct val="20000"/>
              </a:spcBef>
              <a:spcAft>
                <a:spcPct val="0"/>
              </a:spcAft>
              <a:buChar char="»"/>
              <a:defRPr sz="3600">
                <a:latin typeface="+mn-lt"/>
              </a:defRPr>
            </a:lvl7pPr>
            <a:lvl8pPr marL="6122822" indent="-408188" fontAlgn="base">
              <a:spcBef>
                <a:spcPct val="20000"/>
              </a:spcBef>
              <a:spcAft>
                <a:spcPct val="0"/>
              </a:spcAft>
              <a:buChar char="»"/>
              <a:defRPr sz="3600">
                <a:latin typeface="+mn-lt"/>
              </a:defRPr>
            </a:lvl8pPr>
            <a:lvl9pPr marL="6939199" indent="-408188" fontAlgn="base">
              <a:spcBef>
                <a:spcPct val="20000"/>
              </a:spcBef>
              <a:spcAft>
                <a:spcPct val="0"/>
              </a:spcAft>
              <a:buChar char="»"/>
              <a:defRPr sz="3600">
                <a:latin typeface="+mn-lt"/>
              </a:defRPr>
            </a:lvl9pPr>
          </a:lstStyle>
          <a:p>
            <a:endParaRPr lang="pt-BR" dirty="0">
              <a:latin typeface="Calibri" panose="020F0502020204030204" pitchFamily="34" charset="0"/>
            </a:endParaRPr>
          </a:p>
        </p:txBody>
      </p:sp>
      <p:pic>
        <p:nvPicPr>
          <p:cNvPr id="11" name="Imagem 5">
            <a:extLst>
              <a:ext uri="{FF2B5EF4-FFF2-40B4-BE49-F238E27FC236}">
                <a16:creationId xmlns:a16="http://schemas.microsoft.com/office/drawing/2014/main" id="{67670909-83BF-2029-475D-03CC356501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541" t="9828" r="-1"/>
          <a:stretch>
            <a:fillRect/>
          </a:stretch>
        </p:blipFill>
        <p:spPr>
          <a:xfrm>
            <a:off x="11142663" y="0"/>
            <a:ext cx="7143750" cy="10287000"/>
          </a:xfr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65DB78-9CFD-F24E-F0FA-284965D1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2"/>
            <a:ext cx="8261289" cy="1891495"/>
          </a:xfrm>
        </p:spPr>
        <p:txBody>
          <a:bodyPr/>
          <a:lstStyle/>
          <a:p>
            <a:r>
              <a:rPr lang="pt-BR" dirty="0"/>
              <a:t>COMUNICAÇÃO NO PROJETO</a:t>
            </a:r>
            <a:endParaRPr lang="en-B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7E99D6-A5D0-4F81-144B-6797E662B1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62" y="3243263"/>
            <a:ext cx="10295631" cy="6357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>
                <a:sym typeface="Verdana"/>
              </a:rPr>
              <a:t>Reuniões </a:t>
            </a:r>
          </a:p>
          <a:p>
            <a:r>
              <a:rPr lang="pt-BR" sz="2800" dirty="0">
                <a:sym typeface="Verdana"/>
              </a:rPr>
              <a:t>Diárias ou na necessidade, tendo aproximadamente 15 minutos</a:t>
            </a:r>
          </a:p>
          <a:p>
            <a:r>
              <a:rPr lang="pt-BR" sz="2800" dirty="0">
                <a:sym typeface="Verdana"/>
              </a:rPr>
              <a:t>todos os membros do time respondem às perguntas: </a:t>
            </a:r>
          </a:p>
          <a:p>
            <a:pPr lvl="1"/>
            <a:r>
              <a:rPr lang="pt-BR" sz="2800" dirty="0">
                <a:sym typeface="Verdana"/>
              </a:rPr>
              <a:t>O que você fez ontem? </a:t>
            </a:r>
          </a:p>
          <a:p>
            <a:pPr lvl="1"/>
            <a:r>
              <a:rPr lang="pt-BR" sz="2800" dirty="0">
                <a:sym typeface="Verdana"/>
              </a:rPr>
              <a:t>O que pretende fazer hoje? </a:t>
            </a:r>
          </a:p>
          <a:p>
            <a:pPr lvl="1"/>
            <a:r>
              <a:rPr lang="pt-BR" sz="2800" dirty="0">
                <a:sym typeface="Verdana"/>
              </a:rPr>
              <a:t>Que impedimentos estão atrapalhando o seu trabalho?</a:t>
            </a:r>
            <a:endParaRPr lang="en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403350" y="7112841"/>
            <a:ext cx="10836200" cy="2319306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defRPr>
            </a:lvl1pPr>
          </a:lstStyle>
          <a:p>
            <a:pPr algn="just"/>
            <a:r>
              <a:rPr lang="pt-BR" sz="2800" dirty="0"/>
              <a:t>"A frequência das reuniões de comunicação e follow-up do projeto deve aumentar à medida que a duração do projeto diminui. Para projetos curtos, </a:t>
            </a:r>
            <a:r>
              <a:rPr lang="pt-BR" sz="2800" dirty="0">
                <a:solidFill>
                  <a:srgbClr val="FF0000"/>
                </a:solidFill>
              </a:rPr>
              <a:t>de 1 a 6 meses</a:t>
            </a:r>
            <a:r>
              <a:rPr lang="pt-BR" sz="2800" dirty="0"/>
              <a:t>, as </a:t>
            </a:r>
            <a:r>
              <a:rPr lang="pt-BR" sz="2800" dirty="0">
                <a:solidFill>
                  <a:srgbClr val="FF0000"/>
                </a:solidFill>
              </a:rPr>
              <a:t>reuniões semanais</a:t>
            </a:r>
            <a:r>
              <a:rPr lang="pt-BR" sz="2800" dirty="0"/>
              <a:t> são recomendadas. Já para projetos mais longos, com </a:t>
            </a:r>
            <a:r>
              <a:rPr lang="pt-BR" sz="2800" dirty="0">
                <a:solidFill>
                  <a:srgbClr val="FF0000"/>
                </a:solidFill>
              </a:rPr>
              <a:t>duração superior a 12 meses</a:t>
            </a:r>
            <a:r>
              <a:rPr lang="pt-BR" sz="2800" dirty="0"/>
              <a:t>, </a:t>
            </a:r>
            <a:r>
              <a:rPr lang="pt-BR" sz="2800" dirty="0">
                <a:solidFill>
                  <a:srgbClr val="FF0000"/>
                </a:solidFill>
              </a:rPr>
              <a:t>reuniões quinzenais</a:t>
            </a:r>
            <a:r>
              <a:rPr lang="pt-BR" sz="2800" dirty="0"/>
              <a:t>, em média, podem ser adequadas"</a:t>
            </a:r>
          </a:p>
        </p:txBody>
      </p:sp>
    </p:spTree>
    <p:extLst>
      <p:ext uri="{BB962C8B-B14F-4D97-AF65-F5344CB8AC3E}">
        <p14:creationId xmlns:p14="http://schemas.microsoft.com/office/powerpoint/2010/main" val="1719331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6C2B8-CD01-04EA-362D-63F18888B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2"/>
            <a:ext cx="15407595" cy="1001213"/>
          </a:xfrm>
        </p:spPr>
        <p:txBody>
          <a:bodyPr/>
          <a:lstStyle/>
          <a:p>
            <a:r>
              <a:rPr lang="pt-BR" dirty="0"/>
              <a:t>COMUNICAÇÃO NO PROJETO</a:t>
            </a:r>
            <a:endParaRPr lang="en-B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B016D9-8BD8-3B34-3D39-C29C65BBFF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1213" y="2695229"/>
            <a:ext cx="7145337" cy="6905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/>
              <a:t>Formas de </a:t>
            </a:r>
            <a:r>
              <a:rPr lang="en-US" sz="3400" dirty="0" err="1"/>
              <a:t>Reportar</a:t>
            </a:r>
            <a:endParaRPr lang="en-US" sz="3400" dirty="0"/>
          </a:p>
          <a:p>
            <a:pPr lvl="1"/>
            <a:r>
              <a:rPr lang="en-US" sz="3400" dirty="0" err="1"/>
              <a:t>Tabelas</a:t>
            </a:r>
            <a:endParaRPr lang="en-US" sz="3400" dirty="0"/>
          </a:p>
          <a:p>
            <a:pPr lvl="1"/>
            <a:r>
              <a:rPr lang="en-US" sz="3400" dirty="0" err="1"/>
              <a:t>Gráficos</a:t>
            </a:r>
            <a:endParaRPr lang="en-US" sz="3400" dirty="0"/>
          </a:p>
          <a:p>
            <a:pPr lvl="1"/>
            <a:r>
              <a:rPr lang="en-US" sz="3400" dirty="0" err="1"/>
              <a:t>Relatórios</a:t>
            </a:r>
            <a:endParaRPr lang="en-US" sz="3400" dirty="0"/>
          </a:p>
          <a:p>
            <a:pPr lvl="1"/>
            <a:r>
              <a:rPr lang="en-US" sz="3400" dirty="0"/>
              <a:t>Indicadores</a:t>
            </a:r>
            <a:endParaRPr lang="en-BR" sz="3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E12694-9B6E-6F91-71CC-44B4873571C6}"/>
              </a:ext>
            </a:extLst>
          </p:cNvPr>
          <p:cNvGrpSpPr/>
          <p:nvPr/>
        </p:nvGrpSpPr>
        <p:grpSpPr>
          <a:xfrm>
            <a:off x="1654374" y="2999739"/>
            <a:ext cx="7710114" cy="6633862"/>
            <a:chOff x="-905" y="1759124"/>
            <a:chExt cx="9201759" cy="791728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9253"/>
            <a:stretch/>
          </p:blipFill>
          <p:spPr bwMode="auto">
            <a:xfrm>
              <a:off x="-905" y="1759124"/>
              <a:ext cx="6046861" cy="7917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6"/>
            <p:cNvSpPr txBox="1"/>
            <p:nvPr/>
          </p:nvSpPr>
          <p:spPr>
            <a:xfrm>
              <a:off x="5008142" y="6295628"/>
              <a:ext cx="3208704" cy="716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031" tIns="68031" rIns="68031" bIns="68031">
              <a:spAutoFit/>
            </a:bodyPr>
            <a:lstStyle/>
            <a:p>
              <a:pPr marL="479055" indent="-479055" algn="ctr">
                <a:spcBef>
                  <a:spcPts val="2143"/>
                </a:spcBef>
                <a:defRPr sz="2000">
                  <a:solidFill>
                    <a:srgbClr val="002060"/>
                  </a:solidFill>
                </a:defRPr>
              </a:pPr>
              <a:r>
                <a:rPr lang="pt-BR" sz="3400" b="1" dirty="0">
                  <a:solidFill>
                    <a:srgbClr val="00206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Prazo</a:t>
              </a:r>
              <a:endParaRPr sz="3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6"/>
            <p:cNvSpPr txBox="1"/>
            <p:nvPr/>
          </p:nvSpPr>
          <p:spPr>
            <a:xfrm>
              <a:off x="4037879" y="2911252"/>
              <a:ext cx="3208704" cy="716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031" tIns="68031" rIns="68031" bIns="68031">
              <a:spAutoFit/>
            </a:bodyPr>
            <a:lstStyle/>
            <a:p>
              <a:pPr marL="479055" indent="-479055" algn="ctr">
                <a:spcBef>
                  <a:spcPts val="2143"/>
                </a:spcBef>
                <a:defRPr sz="2000">
                  <a:solidFill>
                    <a:srgbClr val="002060"/>
                  </a:solidFill>
                </a:defRPr>
              </a:pPr>
              <a:r>
                <a:rPr lang="pt-BR" sz="3400" b="1" dirty="0">
                  <a:solidFill>
                    <a:srgbClr val="00206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Custo</a:t>
              </a:r>
              <a:endParaRPr sz="3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6"/>
            <p:cNvSpPr txBox="1"/>
            <p:nvPr/>
          </p:nvSpPr>
          <p:spPr>
            <a:xfrm>
              <a:off x="3051049" y="1960775"/>
              <a:ext cx="3208704" cy="716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031" tIns="68031" rIns="68031" bIns="68031">
              <a:spAutoFit/>
            </a:bodyPr>
            <a:lstStyle/>
            <a:p>
              <a:pPr marL="479055" indent="-479055" algn="ctr">
                <a:spcBef>
                  <a:spcPts val="2143"/>
                </a:spcBef>
                <a:defRPr sz="2000">
                  <a:solidFill>
                    <a:srgbClr val="002060"/>
                  </a:solidFill>
                </a:defRPr>
              </a:pPr>
              <a:r>
                <a:rPr lang="pt-BR" sz="3400" b="1" dirty="0">
                  <a:solidFill>
                    <a:srgbClr val="00206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Qualidade</a:t>
              </a:r>
              <a:endParaRPr sz="3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6"/>
            <p:cNvSpPr txBox="1"/>
            <p:nvPr/>
          </p:nvSpPr>
          <p:spPr>
            <a:xfrm>
              <a:off x="5149277" y="4567436"/>
              <a:ext cx="3208704" cy="716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031" tIns="68031" rIns="68031" bIns="68031">
              <a:spAutoFit/>
            </a:bodyPr>
            <a:lstStyle/>
            <a:p>
              <a:pPr marL="479055" indent="-479055" algn="ctr">
                <a:spcBef>
                  <a:spcPts val="2143"/>
                </a:spcBef>
                <a:defRPr sz="2000">
                  <a:solidFill>
                    <a:srgbClr val="002060"/>
                  </a:solidFill>
                </a:defRPr>
              </a:pPr>
              <a:r>
                <a:rPr lang="pt-BR" sz="3400" b="1" dirty="0">
                  <a:solidFill>
                    <a:srgbClr val="00206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Cliente</a:t>
              </a:r>
              <a:endParaRPr sz="3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6"/>
            <p:cNvSpPr txBox="1"/>
            <p:nvPr/>
          </p:nvSpPr>
          <p:spPr>
            <a:xfrm>
              <a:off x="4534694" y="7946585"/>
              <a:ext cx="3208704" cy="716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031" tIns="68031" rIns="68031" bIns="68031">
              <a:spAutoFit/>
            </a:bodyPr>
            <a:lstStyle/>
            <a:p>
              <a:pPr marL="479055" indent="-479055" algn="ctr">
                <a:spcBef>
                  <a:spcPts val="2143"/>
                </a:spcBef>
                <a:defRPr sz="2000">
                  <a:solidFill>
                    <a:srgbClr val="002060"/>
                  </a:solidFill>
                </a:defRPr>
              </a:pPr>
              <a:r>
                <a:rPr lang="pt-BR" sz="3400" b="1" dirty="0">
                  <a:solidFill>
                    <a:srgbClr val="00206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Satisfação</a:t>
              </a:r>
              <a:endParaRPr sz="3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6"/>
            <p:cNvSpPr txBox="1"/>
            <p:nvPr/>
          </p:nvSpPr>
          <p:spPr>
            <a:xfrm>
              <a:off x="2244512" y="8936932"/>
              <a:ext cx="6956342" cy="716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031" tIns="68031" rIns="68031" bIns="68031">
              <a:spAutoFit/>
            </a:bodyPr>
            <a:lstStyle/>
            <a:p>
              <a:pPr marL="479055" indent="-479055" algn="ctr">
                <a:spcBef>
                  <a:spcPts val="2143"/>
                </a:spcBef>
                <a:defRPr sz="2000">
                  <a:solidFill>
                    <a:srgbClr val="002060"/>
                  </a:solidFill>
                </a:defRPr>
              </a:pPr>
              <a:r>
                <a:rPr lang="pt-BR" sz="3400" b="1" dirty="0">
                  <a:solidFill>
                    <a:srgbClr val="00206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Benefícios alcançados</a:t>
              </a:r>
              <a:endParaRPr sz="3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Retângulo 1"/>
          <p:cNvSpPr/>
          <p:nvPr/>
        </p:nvSpPr>
        <p:spPr>
          <a:xfrm>
            <a:off x="9683750" y="6329410"/>
            <a:ext cx="7162800" cy="3304191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r>
              <a:rPr lang="pt-BR" sz="34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"Comunicar informações relevantes do projeto de forma clara e tempestiva é essencial para manter os interessados alinhados, garantir a tomada de decisões informadas e contribuir para o sucesso do projeto."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DB8F3-27EF-E0F5-328E-38D712E9C606}"/>
              </a:ext>
            </a:extLst>
          </p:cNvPr>
          <p:cNvSpPr txBox="1"/>
          <p:nvPr/>
        </p:nvSpPr>
        <p:spPr>
          <a:xfrm>
            <a:off x="1438275" y="1978057"/>
            <a:ext cx="15411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pt-BR" sz="3600" b="1" kern="1200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 que e como reportar o Desempenho do Projeto?</a:t>
            </a:r>
          </a:p>
        </p:txBody>
      </p:sp>
    </p:spTree>
    <p:extLst>
      <p:ext uri="{BB962C8B-B14F-4D97-AF65-F5344CB8AC3E}">
        <p14:creationId xmlns:p14="http://schemas.microsoft.com/office/powerpoint/2010/main" val="3556832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438275" y="8281427"/>
            <a:ext cx="7812088" cy="1026645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"Mudanças em projetos são inevitáveis, portanto o sucesso está em como você se adapta a elas"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2D31D-C59B-526D-22EA-A635F676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pt-BR" dirty="0"/>
              <a:t>GERENCIAR A MUDANÇA COM FLEXIBILIDADE</a:t>
            </a:r>
            <a:endParaRPr lang="en-BR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7D43616E-26AB-BCCF-8197-988961D259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274" y="2335213"/>
            <a:ext cx="7920955" cy="72659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100" dirty="0"/>
              <a:t>Projeto pode mudar?</a:t>
            </a:r>
          </a:p>
          <a:p>
            <a:pPr marL="0" indent="0">
              <a:buNone/>
            </a:pPr>
            <a:endParaRPr lang="pt-BR" sz="2100" dirty="0"/>
          </a:p>
          <a:p>
            <a:pPr marL="0" indent="0">
              <a:buNone/>
            </a:pPr>
            <a:r>
              <a:rPr lang="pt-BR" sz="2100" dirty="0"/>
              <a:t>Por que a Mudança é Iminente?</a:t>
            </a:r>
          </a:p>
          <a:p>
            <a:r>
              <a:rPr lang="pt-BR" sz="2100" b="0" dirty="0"/>
              <a:t>Mercados e tecnologias evoluem constantemente</a:t>
            </a:r>
          </a:p>
          <a:p>
            <a:r>
              <a:rPr lang="pt-BR" sz="2100" b="0" dirty="0"/>
              <a:t>Necessidade de adaptação rápida para manter competitividade</a:t>
            </a:r>
          </a:p>
          <a:p>
            <a:r>
              <a:rPr lang="pt-BR" sz="2100" b="0" dirty="0"/>
              <a:t>Mudança como fator comum em projetos, seja planejada ou inesperada</a:t>
            </a:r>
          </a:p>
          <a:p>
            <a:endParaRPr lang="pt-BR" sz="2100" dirty="0"/>
          </a:p>
          <a:p>
            <a:pPr marL="0" indent="0">
              <a:buNone/>
            </a:pPr>
            <a:r>
              <a:rPr lang="pt-BR" sz="2100" dirty="0"/>
              <a:t>Importância da Flexibilidade</a:t>
            </a:r>
          </a:p>
          <a:p>
            <a:r>
              <a:rPr lang="pt-BR" sz="2100" b="0" dirty="0"/>
              <a:t>Ser flexível permite ajustes rápidos sem comprometer os objetivos</a:t>
            </a:r>
          </a:p>
          <a:p>
            <a:r>
              <a:rPr lang="pt-BR" sz="2100" b="0" dirty="0"/>
              <a:t>Flexibilidade como fator-chave para navegar por incertezas</a:t>
            </a:r>
          </a:p>
          <a:p>
            <a:r>
              <a:rPr lang="pt-BR" sz="2100" b="0" dirty="0"/>
              <a:t>Minimiza o impacto de interrupções e promove soluções eficazes</a:t>
            </a:r>
            <a:endParaRPr lang="en-BR" sz="2100" b="0" dirty="0"/>
          </a:p>
        </p:txBody>
      </p:sp>
      <p:pic>
        <p:nvPicPr>
          <p:cNvPr id="43" name="Picture 2" descr="C:\Users\FPM\Downloads\DALL·E 2024-10-20 14.27.53 - A professional and impactful image representing change in project management. The image shows a project flowchart with arrows indicating shifting dire.jpg">
            <a:extLst>
              <a:ext uri="{FF2B5EF4-FFF2-40B4-BE49-F238E27FC236}">
                <a16:creationId xmlns:a16="http://schemas.microsoft.com/office/drawing/2014/main" id="{40A54AE0-C61F-AEB2-4657-D44A40C013FF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xfrm>
            <a:off x="10571833" y="3136900"/>
            <a:ext cx="6285954" cy="56578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53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403350" y="8384004"/>
            <a:ext cx="8027888" cy="903534"/>
          </a:xfrm>
          <a:prstGeom prst="rect">
            <a:avLst/>
          </a:prstGeom>
          <a:ln w="12700">
            <a:miter lim="400000"/>
          </a:ln>
        </p:spPr>
        <p:txBody>
          <a:bodyPr wrap="square" lIns="81636" tIns="81638" rIns="81636" bIns="81638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"Refletir, adaptar e aprender continuamente é o caminho para a inovação e o sucesso sustentável em qualquer projeto"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E2E43-5F5A-D38D-13E1-FDE577C4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0"/>
            <a:ext cx="15406663" cy="1838326"/>
          </a:xfrm>
        </p:spPr>
        <p:txBody>
          <a:bodyPr/>
          <a:lstStyle/>
          <a:p>
            <a:r>
              <a:rPr lang="pt-BR" dirty="0"/>
              <a:t>REFLETIR, ADAPTAR E APRENDER CONTINUAMENTE</a:t>
            </a:r>
            <a:endParaRPr lang="en-BR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16BB1AA-ED33-646F-8247-B4C14F3FC4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275" y="3136900"/>
            <a:ext cx="7671943" cy="6464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900" dirty="0"/>
              <a:t>Lições aprendidas</a:t>
            </a:r>
          </a:p>
          <a:p>
            <a:endParaRPr lang="pt-BR" sz="1900" b="0" dirty="0"/>
          </a:p>
          <a:p>
            <a:pPr marL="0" indent="0">
              <a:buNone/>
            </a:pPr>
            <a:r>
              <a:rPr lang="pt-BR" sz="1900" dirty="0"/>
              <a:t>Refletir sobre o Projeto</a:t>
            </a:r>
          </a:p>
          <a:p>
            <a:r>
              <a:rPr lang="pt-BR" sz="1900" b="0" dirty="0"/>
              <a:t>Aprendizado a partir de Experiências</a:t>
            </a:r>
          </a:p>
          <a:p>
            <a:r>
              <a:rPr lang="pt-BR" sz="1900" b="0" dirty="0"/>
              <a:t>Avaliar o que funcionou bem e o que precisa ser melhorado</a:t>
            </a:r>
          </a:p>
          <a:p>
            <a:endParaRPr lang="pt-BR" sz="1900" b="0" dirty="0"/>
          </a:p>
          <a:p>
            <a:pPr marL="0" indent="0">
              <a:buNone/>
            </a:pPr>
            <a:r>
              <a:rPr lang="pt-BR" sz="1900" dirty="0"/>
              <a:t>Identificação de Padrões</a:t>
            </a:r>
          </a:p>
          <a:p>
            <a:r>
              <a:rPr lang="pt-BR" sz="1900" b="0" dirty="0"/>
              <a:t>Refletir sobre padrões repetitivos para melhorar a eficiência</a:t>
            </a:r>
          </a:p>
          <a:p>
            <a:endParaRPr lang="pt-BR" sz="1900" b="0" dirty="0"/>
          </a:p>
          <a:p>
            <a:pPr marL="0" indent="0">
              <a:buNone/>
            </a:pPr>
            <a:r>
              <a:rPr lang="pt-BR" sz="1900" dirty="0"/>
              <a:t>Feedback Contínuo</a:t>
            </a:r>
          </a:p>
          <a:p>
            <a:r>
              <a:rPr lang="pt-BR" sz="1900" b="0" dirty="0"/>
              <a:t>A prática da reflexão contínua permite ajustes rápidos com base em feedbacks recebidos.</a:t>
            </a:r>
          </a:p>
          <a:p>
            <a:endParaRPr lang="en-BR" sz="1900" b="0" dirty="0"/>
          </a:p>
        </p:txBody>
      </p:sp>
      <p:pic>
        <p:nvPicPr>
          <p:cNvPr id="32" name="Picture 2" descr="C:\Users\FPM\Downloads\DALL·E 2024-10-20 14.35.35 - A professional image representing the concept of 'Reflect, Adapt, and Learn Continuously' in project management. The image shows a cycle with three ma.jpg">
            <a:extLst>
              <a:ext uri="{FF2B5EF4-FFF2-40B4-BE49-F238E27FC236}">
                <a16:creationId xmlns:a16="http://schemas.microsoft.com/office/drawing/2014/main" id="{F8EBE441-1FDD-9064-66C0-AC1E1F26FE0B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>
            <a:fillRect/>
          </a:stretch>
        </p:blipFill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00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2697-9747-DBC2-7F2C-B0318A51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pt-BR" dirty="0"/>
              <a:t>O que é um PROJETO de SUCESSO ?</a:t>
            </a:r>
            <a:endParaRPr lang="en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308E78-555B-5D07-9C3D-2A6BA83A973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2335213"/>
            <a:ext cx="7812204" cy="726598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aquele que:</a:t>
            </a:r>
          </a:p>
          <a:p>
            <a:r>
              <a:rPr lang="pt-BR" dirty="0"/>
              <a:t>Entrega VALOR para o cliente</a:t>
            </a:r>
          </a:p>
          <a:p>
            <a:r>
              <a:rPr lang="pt-BR" dirty="0"/>
              <a:t>Termina no prazo definido</a:t>
            </a:r>
          </a:p>
          <a:p>
            <a:r>
              <a:rPr lang="pt-BR" dirty="0"/>
              <a:t>Termina no custo definido</a:t>
            </a:r>
          </a:p>
          <a:p>
            <a:r>
              <a:rPr lang="pt-BR" dirty="0"/>
              <a:t>Traz lucratividade para quem o realizou</a:t>
            </a:r>
          </a:p>
          <a:p>
            <a:endParaRPr lang="en-BR" dirty="0"/>
          </a:p>
        </p:txBody>
      </p:sp>
      <p:pic>
        <p:nvPicPr>
          <p:cNvPr id="7" name="Picture 2" descr="C:\Users\FPM\Downloads\DALL·E 2024-11-01 17.37.47 - An illustration of a successful project completion_ a diverse project team in a modern office setting celebrating together. The background includes ch.jpg">
            <a:extLst>
              <a:ext uri="{FF2B5EF4-FFF2-40B4-BE49-F238E27FC236}">
                <a16:creationId xmlns:a16="http://schemas.microsoft.com/office/drawing/2014/main" id="{3CE606A9-001C-6AB6-01CF-044C083C6885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xfrm>
            <a:off x="10571833" y="3136900"/>
            <a:ext cx="6285954" cy="5657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22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FPM\Downloads\DALL·E 2024-10-21 16.48.29 - A professional image representing the end of a course, perfect for a final slide in a presentation. The image shows a graduation cap placed on a desk .jpg">
            <a:extLst>
              <a:ext uri="{FF2B5EF4-FFF2-40B4-BE49-F238E27FC236}">
                <a16:creationId xmlns:a16="http://schemas.microsoft.com/office/drawing/2014/main" id="{BD52F72F-9CAD-5AE2-CB26-5F92C9E9D79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94" b="499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DB8A7-875E-D262-352C-71B59635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obrigado</a:t>
            </a:r>
            <a:br>
              <a:rPr lang="en-US" dirty="0"/>
            </a:br>
            <a:br>
              <a:rPr lang="en-US" sz="3200" dirty="0"/>
            </a:br>
            <a:r>
              <a:rPr lang="en-US" sz="3600" b="0" spc="0" dirty="0">
                <a:solidFill>
                  <a:schemeClr val="tx1"/>
                </a:solidFill>
              </a:rPr>
              <a:t>Prof. Francis Martins, Mestre</a:t>
            </a:r>
            <a:br>
              <a:rPr lang="en-US" sz="3600" b="0" spc="0" dirty="0">
                <a:solidFill>
                  <a:schemeClr val="tx1"/>
                </a:solidFill>
              </a:rPr>
            </a:br>
            <a:r>
              <a:rPr lang="en-US" sz="3600" b="0" spc="0" dirty="0" err="1">
                <a:solidFill>
                  <a:schemeClr val="tx1"/>
                </a:solidFill>
              </a:rPr>
              <a:t>francis@estrategianegocios.com.br</a:t>
            </a:r>
            <a:br>
              <a:rPr lang="en-US" sz="3600" b="0" spc="0" dirty="0">
                <a:solidFill>
                  <a:schemeClr val="tx1"/>
                </a:solidFill>
              </a:rPr>
            </a:br>
            <a:r>
              <a:rPr lang="en-US" sz="3600" b="0" spc="0" dirty="0">
                <a:solidFill>
                  <a:schemeClr val="tx1"/>
                </a:solidFill>
              </a:rPr>
              <a:t>WhatsApp 11 9-9105 6747</a:t>
            </a:r>
            <a:endParaRPr lang="en-BR" sz="5400" b="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0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03350" y="8447626"/>
            <a:ext cx="15446375" cy="788118"/>
          </a:xfrm>
          <a:prstGeom prst="rect">
            <a:avLst/>
          </a:prstGeom>
          <a:noFill/>
        </p:spPr>
        <p:txBody>
          <a:bodyPr wrap="square" lIns="163275" tIns="81638" rIns="163275" bIns="81638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Qual é o melhor: Preditivos, Ágeis ou Híbridos?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4ABC2A-9CC6-0F51-E2AC-E3CB8726B797}"/>
              </a:ext>
            </a:extLst>
          </p:cNvPr>
          <p:cNvGrpSpPr/>
          <p:nvPr/>
        </p:nvGrpSpPr>
        <p:grpSpPr>
          <a:xfrm>
            <a:off x="1403350" y="2329262"/>
            <a:ext cx="15660736" cy="5901548"/>
            <a:chOff x="1403350" y="2281961"/>
            <a:chExt cx="17281920" cy="6512470"/>
          </a:xfrm>
        </p:grpSpPr>
        <p:sp>
          <p:nvSpPr>
            <p:cNvPr id="118" name="Text Box 3"/>
            <p:cNvSpPr txBox="1"/>
            <p:nvPr/>
          </p:nvSpPr>
          <p:spPr>
            <a:xfrm>
              <a:off x="1418590" y="4767505"/>
              <a:ext cx="6327004" cy="5895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1636" tIns="81638" rIns="81636" bIns="81638">
              <a:spAutoFit/>
            </a:bodyPr>
            <a:lstStyle>
              <a:lvl1pPr algn="ctr">
                <a:defRPr sz="3200" b="1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rPr sz="2400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PMBOK</a:t>
              </a:r>
            </a:p>
          </p:txBody>
        </p:sp>
        <p:sp>
          <p:nvSpPr>
            <p:cNvPr id="121" name="Retângulo 2"/>
            <p:cNvSpPr txBox="1"/>
            <p:nvPr/>
          </p:nvSpPr>
          <p:spPr>
            <a:xfrm>
              <a:off x="11120893" y="2629248"/>
              <a:ext cx="7272807" cy="9631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1636" tIns="81638" rIns="81636" bIns="81638">
              <a:spAutoFit/>
            </a:bodyPr>
            <a:lstStyle/>
            <a:p>
              <a:pPr algn="ctr">
                <a:defRPr sz="2000" b="1">
                  <a:solidFill>
                    <a:srgbClr val="22228B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3600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Manifesto </a:t>
              </a:r>
              <a:r>
                <a:rPr sz="3600" dirty="0" err="1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Ágil</a:t>
              </a:r>
              <a:r>
                <a:rPr sz="3600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2001</a:t>
              </a:r>
              <a:r>
                <a:rPr lang="pt-BR" sz="3600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(</a:t>
              </a:r>
              <a:r>
                <a:rPr sz="3600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Utah EUA)</a:t>
              </a:r>
              <a:endParaRPr lang="pt-BR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algn="ctr">
                <a:defRPr sz="2000" b="1">
                  <a:solidFill>
                    <a:srgbClr val="22228B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sz="1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" name="Retângulo de cantos arredondados 1"/>
            <p:cNvSpPr/>
            <p:nvPr/>
          </p:nvSpPr>
          <p:spPr bwMode="auto">
            <a:xfrm>
              <a:off x="1418590" y="2281961"/>
              <a:ext cx="6327003" cy="3255175"/>
            </a:xfrm>
            <a:prstGeom prst="roundRect">
              <a:avLst>
                <a:gd name="adj" fmla="val 5742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63275" tIns="81638" rIns="163275" bIns="81638" numCol="1" rtlCol="0" anchor="t" anchorCtr="0" compatLnSpc="1">
              <a:prstTxWarp prst="textNoShape">
                <a:avLst/>
              </a:prstTxWarp>
            </a:bodyPr>
            <a:lstStyle/>
            <a:p>
              <a:pPr defTabSz="1632753" eaLnBrk="0" hangingPunct="0"/>
              <a:endParaRPr lang="pt-BR" sz="140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tângulo de cantos arredondados 7"/>
            <p:cNvSpPr/>
            <p:nvPr/>
          </p:nvSpPr>
          <p:spPr bwMode="auto">
            <a:xfrm>
              <a:off x="7745593" y="2281961"/>
              <a:ext cx="10651645" cy="3255175"/>
            </a:xfrm>
            <a:prstGeom prst="roundRect">
              <a:avLst>
                <a:gd name="adj" fmla="val 6119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63275" tIns="81638" rIns="163275" bIns="81638" numCol="1" rtlCol="0" anchor="t" anchorCtr="0" compatLnSpc="1">
              <a:prstTxWarp prst="textNoShape">
                <a:avLst/>
              </a:prstTxWarp>
            </a:bodyPr>
            <a:lstStyle/>
            <a:p>
              <a:pPr defTabSz="1632753" eaLnBrk="0" hangingPunct="0"/>
              <a:endParaRPr lang="pt-BR" sz="140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50" name="Picture 2" descr="C:\Temp\Lixo\scrum.pn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846" t="27772" r="19085" b="38920"/>
            <a:stretch/>
          </p:blipFill>
          <p:spPr bwMode="auto">
            <a:xfrm>
              <a:off x="8036554" y="2715404"/>
              <a:ext cx="2858158" cy="769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de cantos arredondados 10"/>
            <p:cNvSpPr/>
            <p:nvPr/>
          </p:nvSpPr>
          <p:spPr bwMode="auto">
            <a:xfrm>
              <a:off x="1403350" y="5541106"/>
              <a:ext cx="16993888" cy="3253325"/>
            </a:xfrm>
            <a:prstGeom prst="roundRect">
              <a:avLst>
                <a:gd name="adj" fmla="val 6119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63275" tIns="81638" rIns="163275" bIns="81638" numCol="1" rtlCol="0" anchor="t" anchorCtr="0" compatLnSpc="1">
              <a:prstTxWarp prst="textNoShape">
                <a:avLst/>
              </a:prstTxWarp>
            </a:bodyPr>
            <a:lstStyle/>
            <a:p>
              <a:pPr defTabSz="1632753" eaLnBrk="0" hangingPunct="0"/>
              <a:endParaRPr lang="pt-BR" sz="140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" name="Picture 2" descr="C:\Temp\Lixo\pmi_mb_logo_hrz_fc_rgb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41" t="23443" r="9801" b="22651"/>
            <a:stretch/>
          </p:blipFill>
          <p:spPr bwMode="auto">
            <a:xfrm>
              <a:off x="1568567" y="3039409"/>
              <a:ext cx="6027048" cy="137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/>
            <p:cNvSpPr/>
            <p:nvPr/>
          </p:nvSpPr>
          <p:spPr>
            <a:xfrm>
              <a:off x="1403350" y="6351973"/>
              <a:ext cx="16990350" cy="521575"/>
            </a:xfrm>
            <a:prstGeom prst="rect">
              <a:avLst/>
            </a:prstGeom>
          </p:spPr>
          <p:txBody>
            <a:bodyPr wrap="square" lIns="163275" tIns="81638" rIns="163275" bIns="81638">
              <a:spAutoFit/>
            </a:bodyPr>
            <a:lstStyle/>
            <a:p>
              <a:pPr algn="just"/>
              <a:r>
                <a:rPr lang="pt-BR" sz="2000" b="1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2010: Consolidação das abordagens híbridas como padrão:</a:t>
              </a:r>
              <a:r>
                <a:rPr lang="pt-BR" sz="2000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Adoção em diversos setores e projetos de diferentes portes.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936342" y="5541106"/>
              <a:ext cx="16748928" cy="793284"/>
            </a:xfrm>
            <a:prstGeom prst="rect">
              <a:avLst/>
            </a:prstGeom>
            <a:noFill/>
          </p:spPr>
          <p:txBody>
            <a:bodyPr wrap="square" lIns="163275" tIns="81638" rIns="163275" bIns="81638" rtlCol="0">
              <a:spAutoFit/>
            </a:bodyPr>
            <a:lstStyle/>
            <a:p>
              <a:pPr algn="ctr"/>
              <a:r>
                <a:rPr lang="pt-BR" sz="3600" b="1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Híbridos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1403350" y="7297369"/>
              <a:ext cx="16993888" cy="521575"/>
            </a:xfrm>
            <a:prstGeom prst="rect">
              <a:avLst/>
            </a:prstGeom>
          </p:spPr>
          <p:txBody>
            <a:bodyPr wrap="square" lIns="163275" tIns="81638" rIns="163275" bIns="81638">
              <a:spAutoFit/>
            </a:bodyPr>
            <a:lstStyle/>
            <a:p>
              <a:pPr algn="just"/>
              <a:r>
                <a:rPr lang="pt-BR" sz="2000" b="1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Relatório Global de Gerenciamento de Projetos 2022: </a:t>
              </a:r>
              <a:r>
                <a:rPr lang="pt-BR" sz="2000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72% dos projetos utilizam abordagens híbridas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1403350" y="7873962"/>
              <a:ext cx="16993888" cy="861213"/>
            </a:xfrm>
            <a:prstGeom prst="rect">
              <a:avLst/>
            </a:prstGeom>
          </p:spPr>
          <p:txBody>
            <a:bodyPr wrap="square" lIns="163275" tIns="81638" rIns="163275" bIns="81638">
              <a:spAutoFit/>
            </a:bodyPr>
            <a:lstStyle/>
            <a:p>
              <a:pPr algn="just"/>
              <a:r>
                <a:rPr lang="pt-BR" sz="2000" b="1" dirty="0">
                  <a:solidFill>
                    <a:srgbClr val="0070C0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A abordagem híbrida não nasceu em um único momento, mas sim, evoluiu gradativamente ao longo das últimas décadas, em resposta às necessidades e desafios do mundo dos projetos.</a:t>
              </a:r>
            </a:p>
          </p:txBody>
        </p:sp>
        <p:sp>
          <p:nvSpPr>
            <p:cNvPr id="7" name="Retângulo 6"/>
            <p:cNvSpPr/>
            <p:nvPr/>
          </p:nvSpPr>
          <p:spPr>
            <a:xfrm>
              <a:off x="8036553" y="3804295"/>
              <a:ext cx="10130964" cy="13245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defRPr sz="2000" b="1"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lang="pt-BR" sz="2400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Defende o planejamento adaptativo por meio de Inteligência Coletiva, times auto organizados e multidisciplinares, focados em melhoria contínua</a:t>
              </a: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E192B53C-45CF-ABCD-5469-121D5481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ABORDAGENS MAIS UTILIZADAS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56992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DF96-7440-04CE-5129-084B680E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en-US" dirty="0"/>
              <a:t>FATORES CRÍTICOS DE SUCESSO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9729D-1F2C-7FFC-9B97-419FA93C71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2335213"/>
            <a:ext cx="7812204" cy="7265988"/>
          </a:xfrm>
        </p:spPr>
        <p:txBody>
          <a:bodyPr>
            <a:noAutofit/>
          </a:bodyPr>
          <a:lstStyle/>
          <a:p>
            <a:r>
              <a:rPr lang="pt-BR" sz="2400" dirty="0"/>
              <a:t>Entender as DORES e entregar VALOR para os “clientes”</a:t>
            </a:r>
          </a:p>
          <a:p>
            <a:r>
              <a:rPr lang="pt-BR" sz="2400" dirty="0"/>
              <a:t>Comunicação eficiente</a:t>
            </a:r>
          </a:p>
          <a:p>
            <a:r>
              <a:rPr lang="pt-BR" sz="2400" dirty="0"/>
              <a:t>Engajamento da equipe</a:t>
            </a:r>
          </a:p>
          <a:p>
            <a:r>
              <a:rPr lang="pt-BR" sz="2400" dirty="0"/>
              <a:t>Envolvimento e apoio da alta administração</a:t>
            </a:r>
          </a:p>
          <a:p>
            <a:r>
              <a:rPr lang="pt-BR" sz="2400" dirty="0"/>
              <a:t>Alinhamento claro com os objetivos estratégicos</a:t>
            </a:r>
          </a:p>
          <a:p>
            <a:r>
              <a:rPr lang="pt-BR" sz="2400" dirty="0"/>
              <a:t>Alocação adequada de recursos</a:t>
            </a:r>
          </a:p>
          <a:p>
            <a:r>
              <a:rPr lang="pt-BR" sz="2400" dirty="0"/>
              <a:t>Monitoramento contínuo e avaliação de desempenho</a:t>
            </a:r>
          </a:p>
          <a:p>
            <a:r>
              <a:rPr lang="pt-BR" sz="2400" dirty="0"/>
              <a:t>Gestão de mudanças eficiente</a:t>
            </a:r>
          </a:p>
          <a:p>
            <a:r>
              <a:rPr lang="pt-BR" sz="2400" dirty="0"/>
              <a:t>Uso de tecnologia e ferramentas adequadas</a:t>
            </a:r>
          </a:p>
          <a:p>
            <a:endParaRPr lang="pt-BR" sz="2400" dirty="0"/>
          </a:p>
          <a:p>
            <a:pPr marL="0" indent="0" algn="ctr">
              <a:buNone/>
            </a:pPr>
            <a:r>
              <a:rPr lang="pt-BR" sz="2400" dirty="0"/>
              <a:t>“O Projeto pode ser estruturado de forma a entregar versões do produto (mínimo produto viável) que possam ser testadas e usadas pelo cliente, fazendo com que o retorno do investimento comece o mais rápido possível”</a:t>
            </a:r>
            <a:endParaRPr lang="en-BR" sz="2400" dirty="0"/>
          </a:p>
        </p:txBody>
      </p:sp>
      <p:pic>
        <p:nvPicPr>
          <p:cNvPr id="5" name="Picture 2" descr="Como avaliar um negócio: Conheça 7 parâmetros de sucesso">
            <a:extLst>
              <a:ext uri="{FF2B5EF4-FFF2-40B4-BE49-F238E27FC236}">
                <a16:creationId xmlns:a16="http://schemas.microsoft.com/office/drawing/2014/main" id="{878B7791-8D31-F5D5-2BDE-4B8D5EF42E59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59" r="19659"/>
          <a:stretch/>
        </p:blipFill>
        <p:spPr bwMode="auto">
          <a:xfrm>
            <a:off x="10571833" y="3136900"/>
            <a:ext cx="6285954" cy="5657850"/>
          </a:xfr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838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C788-A910-8DB5-14E9-9C3D495A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6" y="742952"/>
            <a:ext cx="15406663" cy="1001213"/>
          </a:xfrm>
        </p:spPr>
        <p:txBody>
          <a:bodyPr/>
          <a:lstStyle/>
          <a:p>
            <a:r>
              <a:rPr lang="en-US" dirty="0"/>
              <a:t>QUEM </a:t>
            </a:r>
            <a:r>
              <a:rPr lang="en-US" dirty="0" err="1"/>
              <a:t>É</a:t>
            </a:r>
            <a:r>
              <a:rPr lang="en-US" dirty="0"/>
              <a:t> O GERENTE DE PROJETO?</a:t>
            </a:r>
            <a:endParaRPr lang="en-B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1065D1-B124-BC5E-3E3D-26814A1080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8943" y="2335213"/>
            <a:ext cx="7812204" cy="726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0" dirty="0"/>
              <a:t>Os </a:t>
            </a:r>
            <a:r>
              <a:rPr lang="pt-BR" dirty="0"/>
              <a:t>PROJETOS</a:t>
            </a:r>
            <a:r>
              <a:rPr lang="pt-BR" b="0" dirty="0"/>
              <a:t> </a:t>
            </a:r>
            <a:r>
              <a:rPr lang="pt-BR" dirty="0">
                <a:solidFill>
                  <a:srgbClr val="C00000"/>
                </a:solidFill>
              </a:rPr>
              <a:t>não são apenas do GERENTE DE PROJETO</a:t>
            </a:r>
            <a:r>
              <a:rPr lang="pt-BR" b="0" dirty="0"/>
              <a:t>, mas de </a:t>
            </a:r>
            <a:r>
              <a:rPr lang="pt-BR" dirty="0"/>
              <a:t>toda a empresa</a:t>
            </a:r>
            <a:r>
              <a:rPr lang="pt-BR" b="0" dirty="0"/>
              <a:t>, e o sucesso coletivo depende da dedicação de todos”</a:t>
            </a:r>
          </a:p>
          <a:p>
            <a:pPr marL="0" indent="0">
              <a:buNone/>
            </a:pPr>
            <a:endParaRPr lang="pt-BR" b="0" dirty="0"/>
          </a:p>
          <a:p>
            <a:pPr marL="0" indent="0" algn="ctr">
              <a:buNone/>
            </a:pPr>
            <a:r>
              <a:rPr lang="pt-BR" dirty="0"/>
              <a:t>“O foco do Gerente de Projeto é criar um ambiente de trabalho saudável que incentive a colaboração e a inovação de todos”</a:t>
            </a:r>
            <a:endParaRPr lang="en-BR" dirty="0"/>
          </a:p>
        </p:txBody>
      </p:sp>
      <p:pic>
        <p:nvPicPr>
          <p:cNvPr id="10" name="Picture 2" descr="C:\Users\FPM\Downloads\DALL·E 2024-11-01 18.35.56 - A humorous cartoon illustration of a multitasking businessman with multiple arms, each holding different items related to work, such as a smartphone, .jpg">
            <a:extLst>
              <a:ext uri="{FF2B5EF4-FFF2-40B4-BE49-F238E27FC236}">
                <a16:creationId xmlns:a16="http://schemas.microsoft.com/office/drawing/2014/main" id="{EDFB64BA-FF55-7310-590B-734DE1F136A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 bwMode="auto">
          <a:xfrm>
            <a:off x="10571833" y="3136900"/>
            <a:ext cx="6285954" cy="5657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5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FPM\Downloads\DALL·E 2024-10-20 15.07.02 - A professional image showing a person as a project manager. The person is standing in front of a large screen displaying a project timeline, Gantt cha.jpg">
            <a:extLst>
              <a:ext uri="{FF2B5EF4-FFF2-40B4-BE49-F238E27FC236}">
                <a16:creationId xmlns:a16="http://schemas.microsoft.com/office/drawing/2014/main" id="{866EE491-467A-7254-FF83-67E273FD2E2B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82" r="16374"/>
          <a:stretch>
            <a:fillRect/>
          </a:stretch>
        </p:blipFill>
        <p:spPr bwMode="auto">
          <a:xfrm>
            <a:off x="11142663" y="0"/>
            <a:ext cx="7143750" cy="10287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0CD9DBD-FA86-6F7A-A088-84DA2C2A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875" y="742952"/>
            <a:ext cx="8261289" cy="1891495"/>
          </a:xfrm>
        </p:spPr>
        <p:txBody>
          <a:bodyPr/>
          <a:lstStyle/>
          <a:p>
            <a:r>
              <a:rPr lang="pt-BR" dirty="0"/>
              <a:t>QUAL É O PAPEL DO </a:t>
            </a:r>
            <a:br>
              <a:rPr lang="pt-BR" dirty="0"/>
            </a:br>
            <a:r>
              <a:rPr lang="pt-BR" dirty="0"/>
              <a:t>GERENTE DE PROJETOS?</a:t>
            </a:r>
            <a:endParaRPr lang="en-B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5E76DC-F4D0-9BC5-3C2A-49CA94447D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875" y="3243944"/>
            <a:ext cx="8261289" cy="6357256"/>
          </a:xfrm>
        </p:spPr>
        <p:txBody>
          <a:bodyPr>
            <a:normAutofit/>
          </a:bodyPr>
          <a:lstStyle/>
          <a:p>
            <a:r>
              <a:rPr lang="pt-BR" sz="3200" dirty="0"/>
              <a:t>O papel do gerente de projetos é FUNDAMENTAL para garantir o sucesso de um projeto. </a:t>
            </a:r>
          </a:p>
          <a:p>
            <a:r>
              <a:rPr lang="pt-BR" sz="3200" dirty="0"/>
              <a:t>Ele(a) é responsável por planejar, executar, monitorar e encerrar projetos, coordenando todas as atividades e recursos necessários para atingir os objetivos definidos</a:t>
            </a:r>
          </a:p>
          <a:p>
            <a:endParaRPr lang="en-BR" sz="3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BBBC0F7-6F46-4B85-A704-7FD8542CCE16}"/>
              </a:ext>
            </a:extLst>
          </p:cNvPr>
          <p:cNvSpPr/>
          <p:nvPr/>
        </p:nvSpPr>
        <p:spPr>
          <a:xfrm>
            <a:off x="1403349" y="7477334"/>
            <a:ext cx="16883063" cy="1891494"/>
          </a:xfrm>
          <a:prstGeom prst="rect">
            <a:avLst/>
          </a:prstGeom>
          <a:solidFill>
            <a:srgbClr val="002060">
              <a:alpha val="77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pt-BR" sz="1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654374" y="7807796"/>
            <a:ext cx="164898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solidFill>
                  <a:srgbClr val="FFFF0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 gerente lidera e coordena a equipe do projeto, atribuindo tarefas e garantindo que todos tenham os recursos e o apoio necessários para cumprir suas responsabilidades</a:t>
            </a:r>
          </a:p>
        </p:txBody>
      </p:sp>
    </p:spTree>
    <p:extLst>
      <p:ext uri="{BB962C8B-B14F-4D97-AF65-F5344CB8AC3E}">
        <p14:creationId xmlns:p14="http://schemas.microsoft.com/office/powerpoint/2010/main" val="4263265165"/>
      </p:ext>
    </p:extLst>
  </p:cSld>
  <p:clrMapOvr>
    <a:masterClrMapping/>
  </p:clrMapOvr>
</p:sld>
</file>

<file path=ppt/theme/theme1.xml><?xml version="1.0" encoding="utf-8"?>
<a:theme xmlns:a="http://schemas.openxmlformats.org/drawingml/2006/main" name="4_Pro Presentation Template">
  <a:themeElements>
    <a:clrScheme name="Personalizar 4">
      <a:dk1>
        <a:srgbClr val="202427"/>
      </a:dk1>
      <a:lt1>
        <a:srgbClr val="F6F7FB"/>
      </a:lt1>
      <a:dk2>
        <a:srgbClr val="002C4D"/>
      </a:dk2>
      <a:lt2>
        <a:srgbClr val="FDFDFD"/>
      </a:lt2>
      <a:accent1>
        <a:srgbClr val="003A79"/>
      </a:accent1>
      <a:accent2>
        <a:srgbClr val="0C63AA"/>
      </a:accent2>
      <a:accent3>
        <a:srgbClr val="008BC9"/>
      </a:accent3>
      <a:accent4>
        <a:srgbClr val="666666"/>
      </a:accent4>
      <a:accent5>
        <a:srgbClr val="00E1AC"/>
      </a:accent5>
      <a:accent6>
        <a:srgbClr val="A02BAD"/>
      </a:accent6>
      <a:hlink>
        <a:srgbClr val="782082"/>
      </a:hlink>
      <a:folHlink>
        <a:srgbClr val="78487F"/>
      </a:folHlink>
    </a:clrScheme>
    <a:fontScheme name="Tech">
      <a:majorFont>
        <a:latin typeface="Montserrat Bold"/>
        <a:ea typeface=""/>
        <a:cs typeface=""/>
      </a:majorFont>
      <a:minorFont>
        <a:latin typeface="Lato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5FCDCDD-675D-8A47-8F8E-8A8B33FD68AA}" vid="{A2CC5BD5-8B46-434F-BDCC-172B479C95CC}"/>
    </a:ext>
  </a:extLst>
</a:theme>
</file>

<file path=ppt/theme/theme2.xml><?xml version="1.0" encoding="utf-8"?>
<a:theme xmlns:a="http://schemas.openxmlformats.org/drawingml/2006/main" name="3_Pro Presentation Template">
  <a:themeElements>
    <a:clrScheme name="Personalizar 4">
      <a:dk1>
        <a:srgbClr val="202427"/>
      </a:dk1>
      <a:lt1>
        <a:srgbClr val="F6F7FB"/>
      </a:lt1>
      <a:dk2>
        <a:srgbClr val="002C4D"/>
      </a:dk2>
      <a:lt2>
        <a:srgbClr val="FDFDFD"/>
      </a:lt2>
      <a:accent1>
        <a:srgbClr val="003A79"/>
      </a:accent1>
      <a:accent2>
        <a:srgbClr val="0C63AA"/>
      </a:accent2>
      <a:accent3>
        <a:srgbClr val="008BC9"/>
      </a:accent3>
      <a:accent4>
        <a:srgbClr val="666666"/>
      </a:accent4>
      <a:accent5>
        <a:srgbClr val="00E1AC"/>
      </a:accent5>
      <a:accent6>
        <a:srgbClr val="A02BAD"/>
      </a:accent6>
      <a:hlink>
        <a:srgbClr val="782082"/>
      </a:hlink>
      <a:folHlink>
        <a:srgbClr val="78487F"/>
      </a:folHlink>
    </a:clrScheme>
    <a:fontScheme name="Tech">
      <a:majorFont>
        <a:latin typeface="Montserrat Bold"/>
        <a:ea typeface=""/>
        <a:cs typeface=""/>
      </a:majorFont>
      <a:minorFont>
        <a:latin typeface="Lato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6EEB6CE-D171-DB44-AA44-3C05C6F252E4}" vid="{EE569306-7AA0-9746-A049-87ED74B4970E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7b792f-9da0-4c40-bc52-05c45cd89d4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72CA99C76EB25448BA491235E7486AC" ma:contentTypeVersion="12" ma:contentTypeDescription="Crie um novo documento." ma:contentTypeScope="" ma:versionID="724d7ee4cd707536fb214aff4dafb587">
  <xsd:schema xmlns:xsd="http://www.w3.org/2001/XMLSchema" xmlns:xs="http://www.w3.org/2001/XMLSchema" xmlns:p="http://schemas.microsoft.com/office/2006/metadata/properties" xmlns:ns2="107b792f-9da0-4c40-bc52-05c45cd89d48" xmlns:ns3="15a730bb-e00d-46b5-a8fe-dd2b1bec7a6e" targetNamespace="http://schemas.microsoft.com/office/2006/metadata/properties" ma:root="true" ma:fieldsID="cc83208d554b7ac97402a4be52ae874d" ns2:_="" ns3:_="">
    <xsd:import namespace="107b792f-9da0-4c40-bc52-05c45cd89d48"/>
    <xsd:import namespace="15a730bb-e00d-46b5-a8fe-dd2b1bec7a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7b792f-9da0-4c40-bc52-05c45cd89d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df19fe77-5e58-4a19-b499-fd74128cdda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a730bb-e00d-46b5-a8fe-dd2b1bec7a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27BEEB-B7C3-4EF6-8A12-7026D4C2D6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F2255E-33E5-477B-A5C1-BC836F29FF93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07b792f-9da0-4c40-bc52-05c45cd89d48"/>
    <ds:schemaRef ds:uri="15a730bb-e00d-46b5-a8fe-dd2b1bec7a6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8071F7F-FFA8-4FE8-A0AE-8088F8B749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7b792f-9da0-4c40-bc52-05c45cd89d48"/>
    <ds:schemaRef ds:uri="15a730bb-e00d-46b5-a8fe-dd2b1bec7a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65268</TotalTime>
  <Words>3997</Words>
  <Application>Microsoft Office PowerPoint</Application>
  <PresentationFormat>Personalizar</PresentationFormat>
  <Paragraphs>584</Paragraphs>
  <Slides>50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50</vt:i4>
      </vt:variant>
    </vt:vector>
  </HeadingPairs>
  <TitlesOfParts>
    <vt:vector size="61" baseType="lpstr">
      <vt:lpstr>Arial</vt:lpstr>
      <vt:lpstr>Arial Black</vt:lpstr>
      <vt:lpstr>Arial Narrow</vt:lpstr>
      <vt:lpstr>Calibri</vt:lpstr>
      <vt:lpstr>Helvetica</vt:lpstr>
      <vt:lpstr>Lato regular</vt:lpstr>
      <vt:lpstr>Times New Roman</vt:lpstr>
      <vt:lpstr>Verdana</vt:lpstr>
      <vt:lpstr>Wingdings</vt:lpstr>
      <vt:lpstr>4_Pro Presentation Template</vt:lpstr>
      <vt:lpstr>3_Pro Presentation Template</vt:lpstr>
      <vt:lpstr>Apresentação do PowerPoint</vt:lpstr>
      <vt:lpstr>OBJETIVOS DO MÓDUL</vt:lpstr>
      <vt:lpstr>Quando você pensa em um projeto em saúde, o que vem à sua mente?</vt:lpstr>
      <vt:lpstr>PROJETO e a ESTRATÉGIA da empresa</vt:lpstr>
      <vt:lpstr>O que é um PROJETO de SUCESSO ?</vt:lpstr>
      <vt:lpstr>ABORDAGENS MAIS UTILIZADAS</vt:lpstr>
      <vt:lpstr>FATORES CRÍTICOS DE SUCESSO</vt:lpstr>
      <vt:lpstr>QUEM É O GERENTE DE PROJETO?</vt:lpstr>
      <vt:lpstr>QUAL É O PAPEL DO  GERENTE DE PROJETOS?</vt:lpstr>
      <vt:lpstr>Conceituação Projeto, programa e portfólio</vt:lpstr>
      <vt:lpstr>CONCEITO DE PROJETO, PROGRAMA E PORTFÓLIO</vt:lpstr>
      <vt:lpstr>ANÁLISE DE PORTFOLIO</vt:lpstr>
      <vt:lpstr>Ideia de Projeto definida, qual o próximo passo?</vt:lpstr>
      <vt:lpstr>Stakeholders</vt:lpstr>
      <vt:lpstr>QUEM SÃO AS PARTES INTERESSADAS ?</vt:lpstr>
      <vt:lpstr>QUEM SÃO AS PARTES INTERESSADAS ?</vt:lpstr>
      <vt:lpstr>QUEM SÃO AS PARTES INTERESSADAS ?</vt:lpstr>
      <vt:lpstr>Alinhamento de um Projeto</vt:lpstr>
      <vt:lpstr>Alinhamento de um Projeto</vt:lpstr>
      <vt:lpstr>ALINHAMENTO DE UM PROJETO</vt:lpstr>
      <vt:lpstr>ALINHAMENTO | TAP “Termo de Abertura e oficialização do Projeto”</vt:lpstr>
      <vt:lpstr>FUNCIONALIDADES E NECESSIDADES</vt:lpstr>
      <vt:lpstr>PLANEJAMENTO do PROJETO</vt:lpstr>
      <vt:lpstr>PLANEJAMENTO</vt:lpstr>
      <vt:lpstr>Como planejar?</vt:lpstr>
      <vt:lpstr>ESCOPO | EAP (estrutura analítica do projeto)</vt:lpstr>
      <vt:lpstr>ESCOPO | EAP (estrutura analítica do projeto)</vt:lpstr>
      <vt:lpstr>CRONOGRAMA</vt:lpstr>
      <vt:lpstr>CRONOGRAMA | Gráfico de GANTT</vt:lpstr>
      <vt:lpstr>CRONOGRAMA | Gráfico de GANTT - EXEMPLO</vt:lpstr>
      <vt:lpstr>PLANO E GERENCIAMENTO DAS AQUISIÇÕES </vt:lpstr>
      <vt:lpstr>QUESTÃO PARA REFLEXÃO</vt:lpstr>
      <vt:lpstr>CRITÉRIOS DE AVALIAÇÃO | FORNECEDOR</vt:lpstr>
      <vt:lpstr>RISCOS NAS AQUISIÇÕES </vt:lpstr>
      <vt:lpstr>GESTÃO DE RISCOS</vt:lpstr>
      <vt:lpstr>Ex. Projeto Complexo – NASA Telescópio espacial James Webb</vt:lpstr>
      <vt:lpstr>Ex. Projeto Complexo – NASA Telescópio espacial James Webb</vt:lpstr>
      <vt:lpstr>Ex. Projeto Complexo – NASA Telescópio espacial James Webb</vt:lpstr>
      <vt:lpstr>GESTÃO DE RISCOS Conceituação e Importância</vt:lpstr>
      <vt:lpstr>RISCOS E OPORTUNIDADES | TABELA</vt:lpstr>
      <vt:lpstr>RISCOS E OPORTUNIDADES | EXEMPLO</vt:lpstr>
      <vt:lpstr>ORÇAMENTO DO PROJETO</vt:lpstr>
      <vt:lpstr>ORÇAMENTO DO PROJETO</vt:lpstr>
      <vt:lpstr>COMUNICAÇÃO</vt:lpstr>
      <vt:lpstr>COMUNICAÇÃO NO PROJETO</vt:lpstr>
      <vt:lpstr>COMUNICAÇÃO NO PROJETO</vt:lpstr>
      <vt:lpstr>COMUNICAÇÃO NO PROJETO</vt:lpstr>
      <vt:lpstr>GERENCIAR A MUDANÇA COM FLEXIBILIDADE</vt:lpstr>
      <vt:lpstr>REFLETIR, ADAPTAR E APRENDER CONTINUAMENTE</vt:lpstr>
      <vt:lpstr>Muito obrigado  Prof. Francis Martins, Mestre francis@estrategianegocios.com.br WhatsApp 11 9-9105 6747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Teoria Geral dos Sistemas na  Teoria da Organização</dc:title>
  <dc:creator>Werneck</dc:creator>
  <cp:lastModifiedBy>Leandro Casarini Pereira de Mello</cp:lastModifiedBy>
  <cp:revision>737</cp:revision>
  <cp:lastPrinted>2025-05-28T11:26:15Z</cp:lastPrinted>
  <dcterms:created xsi:type="dcterms:W3CDTF">2001-07-12T01:54:58Z</dcterms:created>
  <dcterms:modified xsi:type="dcterms:W3CDTF">2025-05-28T11:26:44Z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0x010100172CA99C76EB25448BA491235E7486AC</vt:lpwstr>
  </property>
</Properties>
</file>